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9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5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5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1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9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1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53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9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7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7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5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30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87158" y="3345754"/>
            <a:ext cx="6253899" cy="2236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6600" dirty="0">
                <a:latin typeface="Cambria" panose="02040503050406030204" pitchFamily="18" charset="0"/>
                <a:ea typeface="Cambria" panose="02040503050406030204" pitchFamily="18" charset="0"/>
              </a:rPr>
              <a:t>Ciencias </a:t>
            </a:r>
          </a:p>
          <a:p>
            <a:pPr marL="0" indent="0" algn="ctr">
              <a:buNone/>
            </a:pPr>
            <a:r>
              <a:rPr lang="es-CL" sz="6600" dirty="0">
                <a:latin typeface="Cambria" panose="02040503050406030204" pitchFamily="18" charset="0"/>
                <a:ea typeface="Cambria" panose="02040503050406030204" pitchFamily="18" charset="0"/>
              </a:rPr>
              <a:t>Naturales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94" y="409526"/>
            <a:ext cx="3656078" cy="293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5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17457" y="1630836"/>
            <a:ext cx="10991654" cy="1907407"/>
          </a:xfrm>
        </p:spPr>
        <p:txBody>
          <a:bodyPr>
            <a:normAutofit fontScale="90000"/>
          </a:bodyPr>
          <a:lstStyle/>
          <a:p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Retroalimentación 2 </a:t>
            </a:r>
            <a:br>
              <a:rPr lang="es-CL" dirty="0"/>
            </a:br>
            <a:r>
              <a:rPr lang="es-CL" sz="3100" dirty="0"/>
              <a:t>“</a:t>
            </a:r>
            <a:r>
              <a:rPr lang="es-MX" sz="3100" dirty="0"/>
              <a:t>Distribución del agua en la Tierra</a:t>
            </a:r>
            <a:br>
              <a:rPr lang="es-MX" dirty="0"/>
            </a:br>
            <a:r>
              <a:rPr lang="es-MX" sz="3100" dirty="0"/>
              <a:t>Características de océanos y lagos.</a:t>
            </a:r>
            <a:br>
              <a:rPr lang="es-MX" sz="3100" dirty="0"/>
            </a:br>
            <a:r>
              <a:rPr lang="es-MX" sz="3100" dirty="0"/>
              <a:t>Efectos negativos y positivos de la actividad humana en los océanos. </a:t>
            </a:r>
            <a:r>
              <a:rPr lang="es-CL" sz="3100" dirty="0"/>
              <a:t>”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23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1361" y="777356"/>
            <a:ext cx="11830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1.- Desarrolla la página 26 y 30 de tu texto de estudio. </a:t>
            </a:r>
            <a:b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903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2903</TotalTime>
  <Words>53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Presentación de PowerPoint</vt:lpstr>
      <vt:lpstr>   Retroalimentación 2  “Distribución del agua en la Tierra Características de océanos y lagos. Efectos negativos y positivos de la actividad humana en los océanos. ”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Medir masa, volumen y temperatura de la materia.  Aprendo 5</dc:title>
  <dc:creator>Cuenta Microsoft</dc:creator>
  <cp:lastModifiedBy>pablo espinosa perez</cp:lastModifiedBy>
  <cp:revision>20</cp:revision>
  <dcterms:created xsi:type="dcterms:W3CDTF">2024-04-02T11:34:37Z</dcterms:created>
  <dcterms:modified xsi:type="dcterms:W3CDTF">2025-05-05T17:02:22Z</dcterms:modified>
</cp:coreProperties>
</file>