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9151A9-884A-4AD2-94CF-550C5436A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20692D-DF36-4B4B-B569-499821D7B7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6FCE53-3D65-4484-A7F1-AC4ACFB1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9FFF64-5ED4-44D0-853F-7BBE92BE5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0B50EA-8127-4327-8B51-74122481E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61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7B4E0-FF5A-4FC0-96C0-A39A9A2CD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D54D6E-0318-4530-B9E0-2D649B32C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5273CA-41BF-40A0-9AAC-370CEE13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3EEDE-F51F-4038-ACDC-2838E8F6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68C4FD-F4C3-41CE-BEA1-BA55AD37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595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6A5346-BCF3-4E5E-9893-B741FB3DF7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1B9D18-25E1-4631-A1A1-EAADF3D7A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6CAF12-4A8A-40D7-84B8-736CB5070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156365-E001-419C-9C50-27BDC01BF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7868A7-31D0-4DC4-B8AB-25C935FC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361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88715-A742-480E-9F4A-FD61DF549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759A9D-845A-42BC-B9F6-2CA152414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0A06ED-E5BC-437D-9D29-8CAF0B29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C4386D-CC99-4EBD-A4FF-94E983E6F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B26AA7-181E-49B6-A389-ADCA59D0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37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5F21DC-E6F2-4C18-8413-DD6657F95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2DF64D-2E81-41A4-803F-BFF6CE0D4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897DD8-E9D7-4322-8E71-0AAE3406B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81F6B3-CC12-4682-8651-7FA9AAB7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36124-484E-413A-B28D-3CFA6E29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701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94C2C-D120-4034-A6FB-DEDE21D0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242F5B-BDEB-4791-995A-98F25282C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424E66-4448-4B94-B90F-295E8DDA8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017BBD-B4C1-49FB-BDEC-41DCA189B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239033-D34B-4273-B36F-4302E8C3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20FCF3-887C-495C-B747-5C1CD0B39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437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7228D-3B78-458B-86E8-10DB64A76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5A1ABF-80E6-42B0-9130-460E1A21E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30CB86-135A-419E-B127-585DE4707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2CA76C1-E6E6-4193-B73C-F3F65A95D1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83F949D-3FF8-457D-A00D-929CB34262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8C7625-AFF4-4185-A6D1-B9E63FD9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1D0C5C-DDC0-46B7-ABA2-BDF2E0331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6ED4763-DEAD-4AFF-B3D2-207063867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487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38A21E-F1A2-47FF-A0C5-64166F4A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8026449-EDA7-4C29-8A48-22CC6FE23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EDE44F-4858-40A9-9C87-45F5924F7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E6A028-44B8-4BCD-B5E1-D4CFF144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19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09097A4-D568-403D-88FB-C22F03BFE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538113-5605-445B-83B1-2334BF027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9B4CA1-FE87-419F-8098-200E0752A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0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1B35C-C6E4-4CB2-A7DA-2001A8F5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7AB872-4FFA-4C22-B4BE-241E71A14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CFC4BB-651A-4555-8F83-D565F88B3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0F367C-1692-4627-9DD2-55F033BD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E23D72-4768-4305-934A-7984DB98E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EED6CA-6868-4758-BA50-693D3F46E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026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C065F-4D09-4BBA-93A0-8416596A4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DA1398E-ADD5-4E86-BA83-72B22DA86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285792-B4F9-4D4A-8527-9A22B47A4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3797A5-86FB-4237-8A92-6DFBFAC08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75FFC6-C322-4F7B-ADFA-E722B5348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3FD8B2-EE42-40DD-AAFF-9EB84547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57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A1E84F0-6982-45E1-AACE-52284861A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628DAD-B9B2-4ACF-A13D-FE84F00F0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0F7F2D-4B1B-4DD9-920D-5438EDAA6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2EDBC4-D575-4341-9851-4F741DF79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2C9D6F-AAA1-4798-AC16-1511CA123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781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42C433-8DD4-416B-9B79-07D859A171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Speaking N°3</a:t>
            </a:r>
            <a:br>
              <a:rPr lang="es-ES" dirty="0"/>
            </a:br>
            <a:r>
              <a:rPr lang="es-ES" dirty="0"/>
              <a:t>tema: Metas en la vida 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C4CC5D-456C-46B9-8E7D-0770F1450C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Objetivo: Reflexiona y expresa tus metas de vida personal y profesional utilizando vocabulario y estructuras gramaticales apropiadas en inglés.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582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177AA-FA66-4F7F-987F-6E68CD2FB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549"/>
            <a:ext cx="10515600" cy="139914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100" b="1" dirty="0"/>
            </a:br>
            <a:br>
              <a:rPr lang="en-US" sz="3100" b="1" dirty="0"/>
            </a:br>
            <a:r>
              <a:rPr lang="en-US" sz="3100" b="1" dirty="0"/>
              <a:t>My Life Goals Poster / Mini-Presentation (Oral)</a:t>
            </a:r>
            <a:br>
              <a:rPr lang="en-US" sz="3100" dirty="0"/>
            </a:br>
            <a:r>
              <a:rPr lang="en-US" sz="3100" dirty="0"/>
              <a:t>Create a short oral presentation (2–3 minutes) or a visual poster including:</a:t>
            </a:r>
            <a:br>
              <a:rPr lang="en-US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DEE08E-9818-434E-89BA-BC91F64BB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title: </a:t>
            </a:r>
            <a:r>
              <a:rPr lang="en-US" i="1" dirty="0"/>
              <a:t>My Life Goals</a:t>
            </a:r>
            <a:endParaRPr lang="en-US" dirty="0"/>
          </a:p>
          <a:p>
            <a:r>
              <a:rPr lang="en-US" dirty="0"/>
              <a:t>2–3 main goals (personal and/or professional)</a:t>
            </a:r>
          </a:p>
          <a:p>
            <a:r>
              <a:rPr lang="en-US" dirty="0"/>
              <a:t>Images or drawings that represent your goals</a:t>
            </a:r>
          </a:p>
          <a:p>
            <a:r>
              <a:rPr lang="en-US" dirty="0"/>
              <a:t>A short explanation using expressions like:</a:t>
            </a:r>
          </a:p>
          <a:p>
            <a:pPr lvl="1"/>
            <a:r>
              <a:rPr lang="en-US" i="1" dirty="0"/>
              <a:t>I would like to...</a:t>
            </a:r>
            <a:endParaRPr lang="en-US" dirty="0"/>
          </a:p>
          <a:p>
            <a:pPr lvl="1"/>
            <a:r>
              <a:rPr lang="en-US" i="1" dirty="0"/>
              <a:t>My dream is to...</a:t>
            </a:r>
            <a:endParaRPr lang="en-US" dirty="0"/>
          </a:p>
          <a:p>
            <a:pPr lvl="1"/>
            <a:r>
              <a:rPr lang="en-US" i="1" dirty="0"/>
              <a:t>I will need to...</a:t>
            </a:r>
            <a:endParaRPr lang="en-US" dirty="0"/>
          </a:p>
          <a:p>
            <a:pPr lvl="1"/>
            <a:r>
              <a:rPr lang="en-US" i="1" dirty="0"/>
              <a:t>I hope I can...</a:t>
            </a:r>
            <a:endParaRPr lang="en-US" dirty="0"/>
          </a:p>
          <a:p>
            <a:pPr lvl="1"/>
            <a:r>
              <a:rPr lang="en-US" i="1" dirty="0"/>
              <a:t>In the future, I see myself...</a:t>
            </a:r>
            <a:endParaRPr lang="en-U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13203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Speaking N°3 tema: Metas en la vida </vt:lpstr>
      <vt:lpstr>  My Life Goals Poster / Mini-Presentation (Oral) Create a short oral presentation (2–3 minutes) or a visual poster including: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 N°3 tema: Metas en la vida</dc:title>
  <dc:creator>Catherin</dc:creator>
  <cp:lastModifiedBy>pablo espinosa perez</cp:lastModifiedBy>
  <cp:revision>1</cp:revision>
  <dcterms:created xsi:type="dcterms:W3CDTF">2025-05-06T16:50:34Z</dcterms:created>
  <dcterms:modified xsi:type="dcterms:W3CDTF">2025-05-06T21:51:00Z</dcterms:modified>
</cp:coreProperties>
</file>