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13"/>
  </p:notesMasterIdLst>
  <p:handoutMasterIdLst>
    <p:handoutMasterId r:id="rId14"/>
  </p:handoutMasterIdLst>
  <p:sldIdLst>
    <p:sldId id="287" r:id="rId3"/>
    <p:sldId id="268" r:id="rId4"/>
    <p:sldId id="288" r:id="rId5"/>
    <p:sldId id="281" r:id="rId6"/>
    <p:sldId id="282" r:id="rId7"/>
    <p:sldId id="283" r:id="rId8"/>
    <p:sldId id="284" r:id="rId9"/>
    <p:sldId id="285" r:id="rId10"/>
    <p:sldId id="286" r:id="rId11"/>
    <p:sldId id="270" r:id="rId12"/>
  </p:sldIdLst>
  <p:sldSz cx="9144000" cy="6858000" type="screen4x3"/>
  <p:notesSz cx="6858000" cy="9144000"/>
  <p:embeddedFontLst>
    <p:embeddedFont>
      <p:font typeface="Roboto" panose="02000000000000000000" pitchFamily="2" charset="0"/>
      <p:regular r:id="rId15"/>
      <p:bold r:id="rId16"/>
      <p:italic r:id="rId17"/>
      <p:boldItalic r:id="rId18"/>
    </p:embeddedFont>
    <p:embeddedFont>
      <p:font typeface="Twinkl" panose="020B0604020202020204" charset="0"/>
      <p:regular r:id="rId19"/>
      <p:bold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358C"/>
    <a:srgbClr val="11743A"/>
    <a:srgbClr val="6C9E72"/>
    <a:srgbClr val="18A0DB"/>
    <a:srgbClr val="003F16"/>
    <a:srgbClr val="003978"/>
    <a:srgbClr val="B0DFF9"/>
    <a:srgbClr val="E34192"/>
    <a:srgbClr val="BC0105"/>
    <a:srgbClr val="21A6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50" autoAdjust="0"/>
    <p:restoredTop sz="94660"/>
  </p:normalViewPr>
  <p:slideViewPr>
    <p:cSldViewPr snapToGrid="0" showGuides="1">
      <p:cViewPr varScale="1">
        <p:scale>
          <a:sx n="82" d="100"/>
          <a:sy n="82" d="100"/>
        </p:scale>
        <p:origin x="1560" y="6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06/05/2025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‹Nº›</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06/05/2025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‹Nº›</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2" Type="http://schemas.openxmlformats.org/officeDocument/2006/relationships/hyperlink" Target="mailto:twinklcares@twinkl.co.uk" TargetMode="External"/><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xternal Video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6" name="Rectangle 15">
            <a:extLst>
              <a:ext uri="{FF2B5EF4-FFF2-40B4-BE49-F238E27FC236}">
                <a16:creationId xmlns:a16="http://schemas.microsoft.com/office/drawing/2014/main" id="{E98D6414-A260-404A-9274-A35AB2A1EA5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7" name="Group 16">
            <a:extLst>
              <a:ext uri="{FF2B5EF4-FFF2-40B4-BE49-F238E27FC236}">
                <a16:creationId xmlns:a16="http://schemas.microsoft.com/office/drawing/2014/main" id="{5688A155-CC1C-4CA5-824A-88B66BF4B7D8}"/>
              </a:ext>
            </a:extLst>
          </p:cNvPr>
          <p:cNvGrpSpPr/>
          <p:nvPr userDrawn="1"/>
        </p:nvGrpSpPr>
        <p:grpSpPr>
          <a:xfrm>
            <a:off x="733079" y="1681195"/>
            <a:ext cx="7643458" cy="2649171"/>
            <a:chOff x="744892" y="3707365"/>
            <a:chExt cx="7643458" cy="2649171"/>
          </a:xfrm>
        </p:grpSpPr>
        <p:sp>
          <p:nvSpPr>
            <p:cNvPr id="18" name="Rectangle 17">
              <a:extLst>
                <a:ext uri="{FF2B5EF4-FFF2-40B4-BE49-F238E27FC236}">
                  <a16:creationId xmlns:a16="http://schemas.microsoft.com/office/drawing/2014/main" id="{B519C287-0C36-43FA-A38F-45E9B4A11B4D}"/>
                </a:ext>
              </a:extLst>
            </p:cNvPr>
            <p:cNvSpPr/>
            <p:nvPr/>
          </p:nvSpPr>
          <p:spPr>
            <a:xfrm>
              <a:off x="744892" y="3707365"/>
              <a:ext cx="3214972"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Video Websites</a:t>
              </a:r>
            </a:p>
          </p:txBody>
        </p:sp>
        <p:sp>
          <p:nvSpPr>
            <p:cNvPr id="19" name="Rectangle 18">
              <a:extLst>
                <a:ext uri="{FF2B5EF4-FFF2-40B4-BE49-F238E27FC236}">
                  <a16:creationId xmlns:a16="http://schemas.microsoft.com/office/drawing/2014/main" id="{F9BBE2CC-1604-46EB-BCDA-9F6AB7410668}"/>
                </a:ext>
              </a:extLst>
            </p:cNvPr>
            <p:cNvSpPr/>
            <p:nvPr/>
          </p:nvSpPr>
          <p:spPr>
            <a:xfrm>
              <a:off x="755650" y="3981325"/>
              <a:ext cx="7632700" cy="2375211"/>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video websites. These websites often have </a:t>
              </a:r>
              <a:r>
                <a:rPr lang="en-GB" sz="1400" dirty="0" err="1">
                  <a:latin typeface="Roboto" panose="02000000000000000000" pitchFamily="2" charset="0"/>
                  <a:ea typeface="Roboto" panose="02000000000000000000" pitchFamily="2" charset="0"/>
                </a:rPr>
                <a:t>autoplay</a:t>
              </a:r>
              <a:r>
                <a:rPr lang="en-GB" sz="1400" dirty="0">
                  <a:latin typeface="Roboto" panose="02000000000000000000" pitchFamily="2" charset="0"/>
                  <a:ea typeface="Roboto" panose="02000000000000000000" pitchFamily="2" charset="0"/>
                </a:rPr>
                <a:t> features meaning that other videos will play after the video you are watching finishes. You should disable this feature before using the video in any classroom or similar setting.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assumes no responsibility for the contents of linked websites.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a:t>
              </a:r>
              <a:br>
                <a:rPr lang="en-GB" sz="1400" dirty="0">
                  <a:latin typeface="Roboto" panose="02000000000000000000" pitchFamily="2" charset="0"/>
                  <a:ea typeface="Roboto" panose="02000000000000000000" pitchFamily="2" charset="0"/>
                </a:rPr>
              </a:br>
              <a:r>
                <a:rPr lang="en-GB" sz="1400" dirty="0">
                  <a:latin typeface="Roboto" panose="02000000000000000000" pitchFamily="2" charset="0"/>
                  <a:ea typeface="Roboto" panose="02000000000000000000" pitchFamily="2" charset="0"/>
                </a:rPr>
                <a:t>the case.</a:t>
              </a:r>
            </a:p>
          </p:txBody>
        </p:sp>
      </p:grpSp>
      <p:sp>
        <p:nvSpPr>
          <p:cNvPr id="20" name="TextBox 19">
            <a:extLst>
              <a:ext uri="{FF2B5EF4-FFF2-40B4-BE49-F238E27FC236}">
                <a16:creationId xmlns:a16="http://schemas.microsoft.com/office/drawing/2014/main" id="{DFBBCB53-5B3E-420F-B980-49AC69553407}"/>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671506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sclaimers Editable">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89AF2E5A-21A6-4DED-A279-863F1FD479A6}"/>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20" name="Group 19">
            <a:extLst>
              <a:ext uri="{FF2B5EF4-FFF2-40B4-BE49-F238E27FC236}">
                <a16:creationId xmlns:a16="http://schemas.microsoft.com/office/drawing/2014/main" id="{0F0C260B-7A5F-4EEA-B147-DE8B78F68034}"/>
              </a:ext>
            </a:extLst>
          </p:cNvPr>
          <p:cNvGrpSpPr/>
          <p:nvPr userDrawn="1"/>
        </p:nvGrpSpPr>
        <p:grpSpPr>
          <a:xfrm>
            <a:off x="733079" y="3957995"/>
            <a:ext cx="7643458" cy="2002840"/>
            <a:chOff x="744892" y="3707365"/>
            <a:chExt cx="7643458" cy="2002840"/>
          </a:xfrm>
        </p:grpSpPr>
        <p:sp>
          <p:nvSpPr>
            <p:cNvPr id="21" name="Rectangle 20">
              <a:extLst>
                <a:ext uri="{FF2B5EF4-FFF2-40B4-BE49-F238E27FC236}">
                  <a16:creationId xmlns:a16="http://schemas.microsoft.com/office/drawing/2014/main" id="{55E2DD96-F714-4CFE-8121-9BD618AA74C8}"/>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22" name="Rectangle 21">
              <a:extLst>
                <a:ext uri="{FF2B5EF4-FFF2-40B4-BE49-F238E27FC236}">
                  <a16:creationId xmlns:a16="http://schemas.microsoft.com/office/drawing/2014/main" id="{110E9556-8ED8-404D-9793-60568C040CEB}"/>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
        <p:nvSpPr>
          <p:cNvPr id="23" name="TextBox 22">
            <a:extLst>
              <a:ext uri="{FF2B5EF4-FFF2-40B4-BE49-F238E27FC236}">
                <a16:creationId xmlns:a16="http://schemas.microsoft.com/office/drawing/2014/main" id="{A19C2661-D570-405D-A1E4-6CF9CAC8BE24}"/>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grpSp>
        <p:nvGrpSpPr>
          <p:cNvPr id="40" name="Group 39">
            <a:extLst>
              <a:ext uri="{FF2B5EF4-FFF2-40B4-BE49-F238E27FC236}">
                <a16:creationId xmlns:a16="http://schemas.microsoft.com/office/drawing/2014/main" id="{C6AC6D2F-10A3-489C-9A80-706183C3A327}"/>
              </a:ext>
            </a:extLst>
          </p:cNvPr>
          <p:cNvGrpSpPr/>
          <p:nvPr userDrawn="1"/>
        </p:nvGrpSpPr>
        <p:grpSpPr>
          <a:xfrm>
            <a:off x="735818" y="1678482"/>
            <a:ext cx="7643458" cy="2002840"/>
            <a:chOff x="744892" y="3707365"/>
            <a:chExt cx="7643458" cy="2002840"/>
          </a:xfrm>
        </p:grpSpPr>
        <p:sp>
          <p:nvSpPr>
            <p:cNvPr id="41" name="Rectangle 40">
              <a:extLst>
                <a:ext uri="{FF2B5EF4-FFF2-40B4-BE49-F238E27FC236}">
                  <a16:creationId xmlns:a16="http://schemas.microsoft.com/office/drawing/2014/main" id="{B0D18F5C-122B-478C-AA2E-1A9D89C3D4CD}"/>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42" name="Rectangle 41">
              <a:extLst>
                <a:ext uri="{FF2B5EF4-FFF2-40B4-BE49-F238E27FC236}">
                  <a16:creationId xmlns:a16="http://schemas.microsoft.com/office/drawing/2014/main" id="{43633EA5-BFCB-47C1-B42E-6602A01D8301}"/>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Tree>
    <p:extLst>
      <p:ext uri="{BB962C8B-B14F-4D97-AF65-F5344CB8AC3E}">
        <p14:creationId xmlns:p14="http://schemas.microsoft.com/office/powerpoint/2010/main" val="3837877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nimation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1" name="Group 40">
            <a:extLst>
              <a:ext uri="{FF2B5EF4-FFF2-40B4-BE49-F238E27FC236}">
                <a16:creationId xmlns:a16="http://schemas.microsoft.com/office/drawing/2014/main" id="{2BB4EA30-0107-4362-9222-C6055ABF324A}"/>
              </a:ext>
            </a:extLst>
          </p:cNvPr>
          <p:cNvGrpSpPr/>
          <p:nvPr userDrawn="1"/>
        </p:nvGrpSpPr>
        <p:grpSpPr>
          <a:xfrm>
            <a:off x="743835" y="1681195"/>
            <a:ext cx="7644513" cy="1787397"/>
            <a:chOff x="743837" y="1344834"/>
            <a:chExt cx="7644513" cy="1787397"/>
          </a:xfrm>
        </p:grpSpPr>
        <p:sp>
          <p:nvSpPr>
            <p:cNvPr id="42" name="Rectangle 41">
              <a:extLst>
                <a:ext uri="{FF2B5EF4-FFF2-40B4-BE49-F238E27FC236}">
                  <a16:creationId xmlns:a16="http://schemas.microsoft.com/office/drawing/2014/main" id="{0DF60415-D303-4DFE-A6B8-E0AB42EF4DDC}"/>
                </a:ext>
              </a:extLst>
            </p:cNvPr>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43" name="Rectangle 42">
              <a:extLst>
                <a:ext uri="{FF2B5EF4-FFF2-40B4-BE49-F238E27FC236}">
                  <a16:creationId xmlns:a16="http://schemas.microsoft.com/office/drawing/2014/main" id="{6A96975B-C3DC-451D-8423-D15D5BCDB436}"/>
                </a:ext>
              </a:extLst>
            </p:cNvPr>
            <p:cNvSpPr/>
            <p:nvPr/>
          </p:nvSpPr>
          <p:spPr>
            <a:xfrm>
              <a:off x="755650" y="1618794"/>
              <a:ext cx="7632700" cy="1513437"/>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b="0" i="0" dirty="0">
                  <a:solidFill>
                    <a:srgbClr val="000000"/>
                  </a:solidFill>
                  <a:effectLst/>
                  <a:latin typeface="Roboto" panose="02000000000000000000" pitchFamily="2" charset="0"/>
                  <a:ea typeface="Roboto" panose="02000000000000000000" pitchFamily="2" charset="0"/>
                </a:rPr>
                <a:t>We hope you find the information on our website and resources useful. This resource has been designed to be compatible with Microsoft PowerPoint. To view the content in the correct formatting, please view the presentation using </a:t>
              </a:r>
              <a:r>
                <a:rPr lang="en-GB" sz="1400" b="1" i="0" dirty="0">
                  <a:solidFill>
                    <a:srgbClr val="000000"/>
                  </a:solidFill>
                  <a:effectLst/>
                  <a:latin typeface="Roboto" panose="02000000000000000000" pitchFamily="2" charset="0"/>
                  <a:ea typeface="Roboto" panose="02000000000000000000" pitchFamily="2" charset="0"/>
                </a:rPr>
                <a:t>PowerPoint in Slide Show mode</a:t>
              </a:r>
              <a:r>
                <a:rPr lang="en-GB" sz="1400" b="0" i="0" dirty="0">
                  <a:solidFill>
                    <a:srgbClr val="000000"/>
                  </a:solidFill>
                  <a:effectLst/>
                  <a:latin typeface="Roboto" panose="02000000000000000000" pitchFamily="2" charset="0"/>
                  <a:ea typeface="Roboto" panose="02000000000000000000" pitchFamily="2" charset="0"/>
                </a:rPr>
                <a:t>. If you view the slides using other presentation software or out of Slide Show mode, you may find that some of the text and images overlap each other and/or are difficult to read.</a:t>
              </a:r>
              <a:endParaRPr lang="en-GB" sz="1400" dirty="0">
                <a:latin typeface="Roboto" panose="02000000000000000000" pitchFamily="2" charset="0"/>
                <a:ea typeface="Roboto" panose="02000000000000000000" pitchFamily="2" charset="0"/>
              </a:endParaRPr>
            </a:p>
          </p:txBody>
        </p:sp>
      </p:gr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3577060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38151"/>
            <a:ext cx="8220075" cy="994306"/>
          </a:xfrm>
          <a:prstGeom prst="roundRect">
            <a:avLst>
              <a:gd name="adj" fmla="val 9641"/>
            </a:avLst>
          </a:prstGeom>
        </p:spPr>
        <p:txBody>
          <a:bodyPr>
            <a:noAutofit/>
          </a:bodyPr>
          <a:lstStyle>
            <a:lvl1pPr>
              <a:defRPr sz="3600">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Rounded Rectangle 24">
            <a:extLst>
              <a:ext uri="{FF2B5EF4-FFF2-40B4-BE49-F238E27FC236}">
                <a16:creationId xmlns:a16="http://schemas.microsoft.com/office/drawing/2014/main" id="{D00ECC8E-1AC3-4E6C-A19B-0A141ABB9071}"/>
              </a:ext>
            </a:extLst>
          </p:cNvPr>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3" name="Rounded Rectangle 23">
            <a:extLst>
              <a:ext uri="{FF2B5EF4-FFF2-40B4-BE49-F238E27FC236}">
                <a16:creationId xmlns:a16="http://schemas.microsoft.com/office/drawing/2014/main" id="{D34100E7-28EA-4EB7-A437-37BB3EE7034D}"/>
              </a:ext>
            </a:extLst>
          </p:cNvPr>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ext Placeholder 9">
            <a:extLst>
              <a:ext uri="{FF2B5EF4-FFF2-40B4-BE49-F238E27FC236}">
                <a16:creationId xmlns:a16="http://schemas.microsoft.com/office/drawing/2014/main" id="{BAFFD08E-D8F1-4950-9C0C-AB7477306E53}"/>
              </a:ext>
            </a:extLst>
          </p:cNvPr>
          <p:cNvSpPr>
            <a:spLocks noGrp="1"/>
          </p:cNvSpPr>
          <p:nvPr>
            <p:ph type="body" sz="quarter" idx="10" hasCustomPrompt="1"/>
          </p:nvPr>
        </p:nvSpPr>
        <p:spPr>
          <a:xfrm>
            <a:off x="755651" y="1037017"/>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3" name="Text Placeholder 9">
            <a:extLst>
              <a:ext uri="{FF2B5EF4-FFF2-40B4-BE49-F238E27FC236}">
                <a16:creationId xmlns:a16="http://schemas.microsoft.com/office/drawing/2014/main" id="{D99DBCE3-B6AA-4708-994C-5096C6F0D38E}"/>
              </a:ext>
            </a:extLst>
          </p:cNvPr>
          <p:cNvSpPr>
            <a:spLocks noGrp="1"/>
          </p:cNvSpPr>
          <p:nvPr>
            <p:ph type="body" sz="quarter" idx="11" hasCustomPrompt="1"/>
          </p:nvPr>
        </p:nvSpPr>
        <p:spPr>
          <a:xfrm>
            <a:off x="755651" y="3445623"/>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5" name="Text Placeholder 8">
            <a:extLst>
              <a:ext uri="{FF2B5EF4-FFF2-40B4-BE49-F238E27FC236}">
                <a16:creationId xmlns:a16="http://schemas.microsoft.com/office/drawing/2014/main" id="{E9191366-6C10-435F-A2F8-6CBD1318FD96}"/>
              </a:ext>
            </a:extLst>
          </p:cNvPr>
          <p:cNvSpPr>
            <a:spLocks noGrp="1"/>
          </p:cNvSpPr>
          <p:nvPr>
            <p:ph type="body" sz="quarter" idx="12" hasCustomPrompt="1"/>
          </p:nvPr>
        </p:nvSpPr>
        <p:spPr>
          <a:xfrm>
            <a:off x="755650" y="512763"/>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Aim</a:t>
            </a:r>
            <a:endParaRPr lang="en-GB" dirty="0"/>
          </a:p>
        </p:txBody>
      </p:sp>
      <p:sp>
        <p:nvSpPr>
          <p:cNvPr id="17" name="Text Placeholder 8">
            <a:extLst>
              <a:ext uri="{FF2B5EF4-FFF2-40B4-BE49-F238E27FC236}">
                <a16:creationId xmlns:a16="http://schemas.microsoft.com/office/drawing/2014/main" id="{6758EDAF-8492-4BF5-93A1-EA11C5D83003}"/>
              </a:ext>
            </a:extLst>
          </p:cNvPr>
          <p:cNvSpPr>
            <a:spLocks noGrp="1"/>
          </p:cNvSpPr>
          <p:nvPr>
            <p:ph type="body" sz="quarter" idx="13" hasCustomPrompt="1"/>
          </p:nvPr>
        </p:nvSpPr>
        <p:spPr>
          <a:xfrm>
            <a:off x="755649" y="2930434"/>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Success Criteria</a:t>
            </a:r>
            <a:endParaRPr lang="en-GB" dirty="0"/>
          </a:p>
        </p:txBody>
      </p:sp>
    </p:spTree>
    <p:extLst>
      <p:ext uri="{BB962C8B-B14F-4D97-AF65-F5344CB8AC3E}">
        <p14:creationId xmlns:p14="http://schemas.microsoft.com/office/powerpoint/2010/main" val="2257523209"/>
      </p:ext>
    </p:extLst>
  </p:cSld>
  <p:clrMapOvr>
    <a:masterClrMapping/>
  </p:clrMapOvr>
  <p:extLst>
    <p:ext uri="{DCECCB84-F9BA-43D5-87BE-67443E8EF086}">
      <p15:sldGuideLst xmlns:p15="http://schemas.microsoft.com/office/powerpoint/2012/main">
        <p15:guide id="1" orient="horz" pos="640"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udio/Video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7" name="Rectangle 6">
            <a:extLst>
              <a:ext uri="{FF2B5EF4-FFF2-40B4-BE49-F238E27FC236}">
                <a16:creationId xmlns:a16="http://schemas.microsoft.com/office/drawing/2014/main" id="{FFC63B62-F6F8-4A70-935A-0CBCE04C051B}"/>
              </a:ext>
            </a:extLst>
          </p:cNvPr>
          <p:cNvSpPr/>
          <p:nvPr userDrawn="1"/>
        </p:nvSpPr>
        <p:spPr>
          <a:xfrm>
            <a:off x="755650"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9" name="Rectangle 8">
            <a:extLst>
              <a:ext uri="{FF2B5EF4-FFF2-40B4-BE49-F238E27FC236}">
                <a16:creationId xmlns:a16="http://schemas.microsoft.com/office/drawing/2014/main" id="{F19AD57E-3485-41E5-86B7-DD796C8FF6EE}"/>
              </a:ext>
            </a:extLst>
          </p:cNvPr>
          <p:cNvSpPr/>
          <p:nvPr userDrawn="1"/>
        </p:nvSpPr>
        <p:spPr>
          <a:xfrm>
            <a:off x="3380669"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10" name="Rectangle 9">
            <a:extLst>
              <a:ext uri="{FF2B5EF4-FFF2-40B4-BE49-F238E27FC236}">
                <a16:creationId xmlns:a16="http://schemas.microsoft.com/office/drawing/2014/main" id="{2A702136-D7DD-49CD-A4E0-42B0D1BAFEFE}"/>
              </a:ext>
            </a:extLst>
          </p:cNvPr>
          <p:cNvSpPr/>
          <p:nvPr userDrawn="1"/>
        </p:nvSpPr>
        <p:spPr>
          <a:xfrm>
            <a:off x="6005688"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pic>
        <p:nvPicPr>
          <p:cNvPr id="12" name="Picture 1">
            <a:extLst>
              <a:ext uri="{FF2B5EF4-FFF2-40B4-BE49-F238E27FC236}">
                <a16:creationId xmlns:a16="http://schemas.microsoft.com/office/drawing/2014/main" id="{3124EECE-F7EF-4595-9620-68FD0E5E79FF}"/>
              </a:ext>
            </a:extLst>
          </p:cNvPr>
          <p:cNvPicPr>
            <a:picLocks noChangeAspect="1"/>
          </p:cNvPicPr>
          <p:nvPr userDrawn="1"/>
        </p:nvPicPr>
        <p:blipFill>
          <a:blip r:embed="rId2">
            <a:extLst>
              <a:ext uri="{28A0092B-C50C-407E-A947-70E740481C1C}">
                <a14:useLocalDpi xmlns:a14="http://schemas.microsoft.com/office/drawing/2010/main" val="0"/>
              </a:ext>
            </a:extLst>
          </a:blip>
          <a:srcRect l="14311" t="18852" r="58228" b="54654"/>
          <a:stretch>
            <a:fillRect/>
          </a:stretch>
        </p:blipFill>
        <p:spPr bwMode="auto">
          <a:xfrm>
            <a:off x="1088144" y="2435955"/>
            <a:ext cx="1717675" cy="1150938"/>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06CC5B3-3D32-4C6C-8E1F-3758561C1FA7}"/>
              </a:ext>
            </a:extLst>
          </p:cNvPr>
          <p:cNvPicPr>
            <a:picLocks noChangeAspect="1"/>
          </p:cNvPicPr>
          <p:nvPr userDrawn="1"/>
        </p:nvPicPr>
        <p:blipFill>
          <a:blip r:embed="rId3">
            <a:extLst>
              <a:ext uri="{28A0092B-C50C-407E-A947-70E740481C1C}">
                <a14:useLocalDpi xmlns:a14="http://schemas.microsoft.com/office/drawing/2010/main" val="0"/>
              </a:ext>
            </a:extLst>
          </a:blip>
          <a:srcRect l="15067" t="26003" r="44786" b="11296"/>
          <a:stretch>
            <a:fillRect/>
          </a:stretch>
        </p:blipFill>
        <p:spPr bwMode="auto">
          <a:xfrm>
            <a:off x="1088144" y="3771617"/>
            <a:ext cx="1717675" cy="185737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5" name="Rectangle 14">
            <a:extLst>
              <a:ext uri="{FF2B5EF4-FFF2-40B4-BE49-F238E27FC236}">
                <a16:creationId xmlns:a16="http://schemas.microsoft.com/office/drawing/2014/main" id="{BF1001AF-39AD-4F6C-8CC7-DE3F05F47402}"/>
              </a:ext>
            </a:extLst>
          </p:cNvPr>
          <p:cNvSpPr/>
          <p:nvPr userDrawn="1"/>
        </p:nvSpPr>
        <p:spPr>
          <a:xfrm>
            <a:off x="450762" y="5938338"/>
            <a:ext cx="8226000" cy="295275"/>
          </a:xfrm>
          <a:prstGeom prst="rect">
            <a:avLst/>
          </a:prstGeom>
          <a:solidFill>
            <a:srgbClr val="E34192"/>
          </a:solidFill>
          <a:ln>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b="1" dirty="0">
                <a:solidFill>
                  <a:schemeClr val="bg1"/>
                </a:solidFill>
                <a:latin typeface="Roboto" panose="02000000000000000000" pitchFamily="2" charset="0"/>
                <a:ea typeface="Roboto" panose="02000000000000000000" pitchFamily="2" charset="0"/>
                <a:cs typeface="Arial" panose="020B0604020202020204" pitchFamily="34" charset="0"/>
              </a:rPr>
              <a:t>Please note the embedded audio may not be compatible with earlier versions of PowerPoint. </a:t>
            </a:r>
          </a:p>
        </p:txBody>
      </p:sp>
      <p:grpSp>
        <p:nvGrpSpPr>
          <p:cNvPr id="16" name="Group 15">
            <a:extLst>
              <a:ext uri="{FF2B5EF4-FFF2-40B4-BE49-F238E27FC236}">
                <a16:creationId xmlns:a16="http://schemas.microsoft.com/office/drawing/2014/main" id="{F4C02CD7-54FA-442D-8552-484866B452A3}"/>
              </a:ext>
            </a:extLst>
          </p:cNvPr>
          <p:cNvGrpSpPr/>
          <p:nvPr userDrawn="1"/>
        </p:nvGrpSpPr>
        <p:grpSpPr>
          <a:xfrm>
            <a:off x="653175" y="1186618"/>
            <a:ext cx="2485137" cy="4640495"/>
            <a:chOff x="653175" y="1293580"/>
            <a:chExt cx="2485137" cy="4640495"/>
          </a:xfrm>
        </p:grpSpPr>
        <p:sp>
          <p:nvSpPr>
            <p:cNvPr id="17" name="Rectangle 16">
              <a:extLst>
                <a:ext uri="{FF2B5EF4-FFF2-40B4-BE49-F238E27FC236}">
                  <a16:creationId xmlns:a16="http://schemas.microsoft.com/office/drawing/2014/main" id="{70129BA9-07CA-4E45-BE89-A3B3D8B06794}"/>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Open the downloaded folder and copy all the files.</a:t>
              </a:r>
            </a:p>
          </p:txBody>
        </p:sp>
        <p:sp>
          <p:nvSpPr>
            <p:cNvPr id="18" name="Oval 17">
              <a:extLst>
                <a:ext uri="{FF2B5EF4-FFF2-40B4-BE49-F238E27FC236}">
                  <a16:creationId xmlns:a16="http://schemas.microsoft.com/office/drawing/2014/main" id="{06AD645D-EF4C-43B9-BC02-E73591ACFEA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1</a:t>
              </a:r>
            </a:p>
          </p:txBody>
        </p:sp>
      </p:grpSp>
      <p:grpSp>
        <p:nvGrpSpPr>
          <p:cNvPr id="19" name="Group 18">
            <a:extLst>
              <a:ext uri="{FF2B5EF4-FFF2-40B4-BE49-F238E27FC236}">
                <a16:creationId xmlns:a16="http://schemas.microsoft.com/office/drawing/2014/main" id="{08DFAC45-3E54-4D6A-98C4-CF211C83922E}"/>
              </a:ext>
            </a:extLst>
          </p:cNvPr>
          <p:cNvGrpSpPr/>
          <p:nvPr userDrawn="1"/>
        </p:nvGrpSpPr>
        <p:grpSpPr>
          <a:xfrm>
            <a:off x="3278194" y="1186618"/>
            <a:ext cx="2485137" cy="4640495"/>
            <a:chOff x="653175" y="1293580"/>
            <a:chExt cx="2485137" cy="4640495"/>
          </a:xfrm>
        </p:grpSpPr>
        <p:sp>
          <p:nvSpPr>
            <p:cNvPr id="20" name="Rectangle 19">
              <a:extLst>
                <a:ext uri="{FF2B5EF4-FFF2-40B4-BE49-F238E27FC236}">
                  <a16:creationId xmlns:a16="http://schemas.microsoft.com/office/drawing/2014/main" id="{F0CD5D4D-4B63-46DB-9525-B34F30B13615}"/>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Paste the copied files into a new folder.</a:t>
              </a:r>
            </a:p>
          </p:txBody>
        </p:sp>
        <p:sp>
          <p:nvSpPr>
            <p:cNvPr id="21" name="Oval 20">
              <a:extLst>
                <a:ext uri="{FF2B5EF4-FFF2-40B4-BE49-F238E27FC236}">
                  <a16:creationId xmlns:a16="http://schemas.microsoft.com/office/drawing/2014/main" id="{E921D1FD-6ED8-4721-9B13-952826BF7583}"/>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2</a:t>
              </a:r>
            </a:p>
          </p:txBody>
        </p:sp>
      </p:grpSp>
      <p:grpSp>
        <p:nvGrpSpPr>
          <p:cNvPr id="22" name="Group 21">
            <a:extLst>
              <a:ext uri="{FF2B5EF4-FFF2-40B4-BE49-F238E27FC236}">
                <a16:creationId xmlns:a16="http://schemas.microsoft.com/office/drawing/2014/main" id="{2E64373C-29B9-44AD-BBFF-1C2B6CB8B856}"/>
              </a:ext>
            </a:extLst>
          </p:cNvPr>
          <p:cNvGrpSpPr/>
          <p:nvPr userDrawn="1"/>
        </p:nvGrpSpPr>
        <p:grpSpPr>
          <a:xfrm>
            <a:off x="5903213" y="1186618"/>
            <a:ext cx="2485137" cy="4640495"/>
            <a:chOff x="653175" y="1293580"/>
            <a:chExt cx="2485137" cy="4640495"/>
          </a:xfrm>
        </p:grpSpPr>
        <p:sp>
          <p:nvSpPr>
            <p:cNvPr id="23" name="Rectangle 22">
              <a:extLst>
                <a:ext uri="{FF2B5EF4-FFF2-40B4-BE49-F238E27FC236}">
                  <a16:creationId xmlns:a16="http://schemas.microsoft.com/office/drawing/2014/main" id="{3F8F64B4-C8AD-4F3A-AC24-CC1D1D7B43F0}"/>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To use the PowerPoint, enable editing and put into slide show mode.</a:t>
              </a:r>
            </a:p>
          </p:txBody>
        </p:sp>
        <p:sp>
          <p:nvSpPr>
            <p:cNvPr id="24" name="Oval 23">
              <a:extLst>
                <a:ext uri="{FF2B5EF4-FFF2-40B4-BE49-F238E27FC236}">
                  <a16:creationId xmlns:a16="http://schemas.microsoft.com/office/drawing/2014/main" id="{306893F1-C2B6-43EB-825A-DA5B276C890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3</a:t>
              </a:r>
            </a:p>
          </p:txBody>
        </p:sp>
      </p:grpSp>
      <p:pic>
        <p:nvPicPr>
          <p:cNvPr id="25" name="Picture 24">
            <a:extLst>
              <a:ext uri="{FF2B5EF4-FFF2-40B4-BE49-F238E27FC236}">
                <a16:creationId xmlns:a16="http://schemas.microsoft.com/office/drawing/2014/main" id="{F8E75E30-3E3D-4F9B-9EF6-9A9630C27CBB}"/>
              </a:ext>
            </a:extLst>
          </p:cNvPr>
          <p:cNvPicPr>
            <a:picLocks noChangeAspect="1"/>
          </p:cNvPicPr>
          <p:nvPr userDrawn="1"/>
        </p:nvPicPr>
        <p:blipFill>
          <a:blip r:embed="rId4">
            <a:extLst>
              <a:ext uri="{28A0092B-C50C-407E-A947-70E740481C1C}">
                <a14:useLocalDpi xmlns:a14="http://schemas.microsoft.com/office/drawing/2010/main" val="0"/>
              </a:ext>
            </a:extLst>
          </a:blip>
          <a:srcRect l="14085" t="17912" r="52493" b="25307"/>
          <a:stretch>
            <a:fillRect/>
          </a:stretch>
        </p:blipFill>
        <p:spPr bwMode="auto">
          <a:xfrm>
            <a:off x="3720306" y="2435955"/>
            <a:ext cx="1703388" cy="2003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E55EBE21-985E-4E8F-B68C-A7F9AB89D609}"/>
              </a:ext>
            </a:extLst>
          </p:cNvPr>
          <p:cNvPicPr>
            <a:picLocks noChangeAspect="1"/>
          </p:cNvPicPr>
          <p:nvPr userDrawn="1"/>
        </p:nvPicPr>
        <p:blipFill>
          <a:blip r:embed="rId5">
            <a:extLst>
              <a:ext uri="{28A0092B-C50C-407E-A947-70E740481C1C}">
                <a14:useLocalDpi xmlns:a14="http://schemas.microsoft.com/office/drawing/2010/main" val="0"/>
              </a:ext>
            </a:extLst>
          </a:blip>
          <a:srcRect t="65628"/>
          <a:stretch>
            <a:fillRect/>
          </a:stretch>
        </p:blipFill>
        <p:spPr bwMode="auto">
          <a:xfrm>
            <a:off x="6114362" y="3710564"/>
            <a:ext cx="2165314" cy="1601754"/>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12AA4B95-3CCC-45E1-B7B1-343CCBC6F42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14344" y="2435955"/>
            <a:ext cx="2165350" cy="225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EB959152-16E0-47A5-9814-E4CDFB5F1B4A}"/>
              </a:ext>
            </a:extLst>
          </p:cNvPr>
          <p:cNvGrpSpPr/>
          <p:nvPr userDrawn="1"/>
        </p:nvGrpSpPr>
        <p:grpSpPr>
          <a:xfrm>
            <a:off x="6114362" y="2862122"/>
            <a:ext cx="2165350" cy="690207"/>
            <a:chOff x="6137101" y="2837944"/>
            <a:chExt cx="2165350" cy="690207"/>
          </a:xfrm>
        </p:grpSpPr>
        <p:grpSp>
          <p:nvGrpSpPr>
            <p:cNvPr id="29" name="Group 28">
              <a:extLst>
                <a:ext uri="{FF2B5EF4-FFF2-40B4-BE49-F238E27FC236}">
                  <a16:creationId xmlns:a16="http://schemas.microsoft.com/office/drawing/2014/main" id="{2AA9C2EC-978E-419F-A507-D371B5CA5B55}"/>
                </a:ext>
              </a:extLst>
            </p:cNvPr>
            <p:cNvGrpSpPr>
              <a:grpSpLocks/>
            </p:cNvGrpSpPr>
            <p:nvPr/>
          </p:nvGrpSpPr>
          <p:grpSpPr bwMode="auto">
            <a:xfrm>
              <a:off x="6137101" y="2837944"/>
              <a:ext cx="2165350" cy="647700"/>
              <a:chOff x="6164808" y="2589878"/>
              <a:chExt cx="2165459" cy="647296"/>
            </a:xfrm>
          </p:grpSpPr>
          <p:pic>
            <p:nvPicPr>
              <p:cNvPr id="31" name="Picture 30">
                <a:extLst>
                  <a:ext uri="{FF2B5EF4-FFF2-40B4-BE49-F238E27FC236}">
                    <a16:creationId xmlns:a16="http://schemas.microsoft.com/office/drawing/2014/main" id="{B5145F20-A130-4EC9-B902-0B2D234C1C06}"/>
                  </a:ext>
                </a:extLst>
              </p:cNvPr>
              <p:cNvPicPr>
                <a:picLocks noChangeAspect="1"/>
              </p:cNvPicPr>
              <p:nvPr/>
            </p:nvPicPr>
            <p:blipFill>
              <a:blip r:embed="rId7">
                <a:extLst>
                  <a:ext uri="{28A0092B-C50C-407E-A947-70E740481C1C}">
                    <a14:useLocalDpi xmlns:a14="http://schemas.microsoft.com/office/drawing/2010/main" val="0"/>
                  </a:ext>
                </a:extLst>
              </a:blip>
              <a:srcRect t="60687"/>
              <a:stretch>
                <a:fillRect/>
              </a:stretch>
            </p:blipFill>
            <p:spPr bwMode="auto">
              <a:xfrm>
                <a:off x="6164808" y="2589878"/>
                <a:ext cx="2165459" cy="647296"/>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7209CC96-78F3-4B82-BE38-23F76BEC0573}"/>
                  </a:ext>
                </a:extLst>
              </p:cNvPr>
              <p:cNvCxnSpPr/>
              <p:nvPr/>
            </p:nvCxnSpPr>
            <p:spPr>
              <a:xfrm flipH="1">
                <a:off x="7949742" y="2768837"/>
                <a:ext cx="79379" cy="287158"/>
              </a:xfrm>
              <a:prstGeom prst="straightConnector1">
                <a:avLst/>
              </a:prstGeom>
              <a:ln w="19050">
                <a:solidFill>
                  <a:srgbClr val="18A0DB"/>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id="{289AD21C-A27E-4E30-8AB2-27CBD6E49F15}"/>
                </a:ext>
              </a:extLst>
            </p:cNvPr>
            <p:cNvSpPr/>
            <p:nvPr/>
          </p:nvSpPr>
          <p:spPr>
            <a:xfrm>
              <a:off x="7790917" y="3317748"/>
              <a:ext cx="210403" cy="210403"/>
            </a:xfrm>
            <a:prstGeom prst="ellipse">
              <a:avLst/>
            </a:prstGeom>
            <a:noFill/>
            <a:ln w="1905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a:extLst>
              <a:ext uri="{FF2B5EF4-FFF2-40B4-BE49-F238E27FC236}">
                <a16:creationId xmlns:a16="http://schemas.microsoft.com/office/drawing/2014/main" id="{3642231C-A2F6-4367-90C6-0767E987F9A9}"/>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Guidance for Video/Audio in PowerPoints</a:t>
            </a:r>
            <a:endParaRPr lang="en-GB" sz="2800" b="1" dirty="0">
              <a:solidFill>
                <a:srgbClr val="E34192"/>
              </a:solidFill>
            </a:endParaRPr>
          </a:p>
        </p:txBody>
      </p:sp>
    </p:spTree>
    <p:extLst>
      <p:ext uri="{BB962C8B-B14F-4D97-AF65-F5344CB8AC3E}">
        <p14:creationId xmlns:p14="http://schemas.microsoft.com/office/powerpoint/2010/main" val="395936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dvance Copy">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43" name="Rectangle 42">
            <a:extLst>
              <a:ext uri="{FF2B5EF4-FFF2-40B4-BE49-F238E27FC236}">
                <a16:creationId xmlns:a16="http://schemas.microsoft.com/office/drawing/2014/main" id="{6A96975B-C3DC-451D-8423-D15D5BCDB436}"/>
              </a:ext>
            </a:extLst>
          </p:cNvPr>
          <p:cNvSpPr/>
          <p:nvPr/>
        </p:nvSpPr>
        <p:spPr>
          <a:xfrm>
            <a:off x="755649" y="1716190"/>
            <a:ext cx="7632700" cy="1236438"/>
          </a:xfrm>
          <a:prstGeom prst="rect">
            <a:avLst/>
          </a:prstGeom>
          <a:noFill/>
          <a:ln w="19050">
            <a:solidFill>
              <a:srgbClr val="18A0DB"/>
            </a:solidFill>
          </a:ln>
        </p:spPr>
        <p:txBody>
          <a:bodyPr wrap="square" lIns="216000" tIns="216000" rIns="216000" bIns="216000">
            <a:spAutoFit/>
          </a:bodyPr>
          <a:lstStyle/>
          <a:p>
            <a:pPr algn="ctr">
              <a:spcAft>
                <a:spcPts val="600"/>
              </a:spcAft>
            </a:pPr>
            <a:r>
              <a:rPr lang="en-GB" sz="1400" dirty="0">
                <a:latin typeface="Roboto" panose="02000000000000000000" pitchFamily="2" charset="0"/>
                <a:ea typeface="Roboto" panose="02000000000000000000" pitchFamily="2" charset="0"/>
              </a:rPr>
              <a:t>This is an </a:t>
            </a:r>
            <a:r>
              <a:rPr lang="en-GB" sz="1400" b="1" dirty="0">
                <a:latin typeface="Roboto" panose="02000000000000000000" pitchFamily="2" charset="0"/>
                <a:ea typeface="Roboto" panose="02000000000000000000" pitchFamily="2" charset="0"/>
              </a:rPr>
              <a:t>exclusive, advance copy!</a:t>
            </a:r>
          </a:p>
          <a:p>
            <a:pPr algn="ctr">
              <a:spcAft>
                <a:spcPts val="600"/>
              </a:spcAft>
            </a:pPr>
            <a:r>
              <a:rPr lang="en-GB" sz="1400" dirty="0">
                <a:latin typeface="Roboto" panose="02000000000000000000" pitchFamily="2" charset="0"/>
                <a:ea typeface="Roboto" panose="02000000000000000000" pitchFamily="2" charset="0"/>
              </a:rPr>
              <a:t>Let us know what you think by emailing </a:t>
            </a:r>
            <a:r>
              <a:rPr lang="en-GB" sz="1400" b="1" u="sng" dirty="0">
                <a:latin typeface="Roboto" panose="02000000000000000000" pitchFamily="2" charset="0"/>
                <a:ea typeface="Roboto" panose="02000000000000000000" pitchFamily="2" charset="0"/>
                <a:hlinkClick r:id="rId2"/>
              </a:rPr>
              <a:t>twinklcares@twinkl.co.uk</a:t>
            </a:r>
            <a:endParaRPr lang="en-GB" sz="1400" b="1" u="sng" dirty="0">
              <a:latin typeface="Roboto" panose="02000000000000000000" pitchFamily="2" charset="0"/>
              <a:ea typeface="Roboto" panose="02000000000000000000" pitchFamily="2" charset="0"/>
            </a:endParaRPr>
          </a:p>
          <a:p>
            <a:pPr algn="ctr">
              <a:spcAft>
                <a:spcPts val="600"/>
              </a:spcAft>
            </a:pPr>
            <a:r>
              <a:rPr lang="en-GB" sz="1400" dirty="0">
                <a:latin typeface="Roboto" panose="02000000000000000000" pitchFamily="2" charset="0"/>
                <a:ea typeface="Roboto" panose="02000000000000000000" pitchFamily="2" charset="0"/>
              </a:rPr>
              <a:t>with the reference ‘</a:t>
            </a:r>
            <a:r>
              <a:rPr lang="en-GB" sz="1400" b="1" dirty="0">
                <a:latin typeface="Roboto" panose="02000000000000000000" pitchFamily="2" charset="0"/>
                <a:ea typeface="Roboto" panose="02000000000000000000" pitchFamily="2" charset="0"/>
              </a:rPr>
              <a:t>CODE</a:t>
            </a:r>
            <a:r>
              <a:rPr lang="en-GB" sz="1400" dirty="0">
                <a:latin typeface="Roboto" panose="02000000000000000000" pitchFamily="2" charset="0"/>
                <a:ea typeface="Roboto" panose="02000000000000000000" pitchFamily="2" charset="0"/>
              </a:rPr>
              <a:t>’.</a:t>
            </a:r>
          </a:p>
        </p:txBody>
      </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Advance Copy</a:t>
            </a:r>
            <a:endParaRPr lang="en-GB" sz="2800" b="1" dirty="0">
              <a:solidFill>
                <a:srgbClr val="E34192"/>
              </a:solidFill>
            </a:endParaRPr>
          </a:p>
        </p:txBody>
      </p:sp>
    </p:spTree>
    <p:extLst>
      <p:ext uri="{BB962C8B-B14F-4D97-AF65-F5344CB8AC3E}">
        <p14:creationId xmlns:p14="http://schemas.microsoft.com/office/powerpoint/2010/main" val="138645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nimation and Editable Resource 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s-ES" altLang="en-US" sz="1000" dirty="0">
                <a:solidFill>
                  <a:schemeClr val="tx1"/>
                </a:solidFill>
                <a:latin typeface="Roboto" panose="02000000000000000000" pitchFamily="2" charset="0"/>
                <a:ea typeface="Roboto" panose="02000000000000000000" pitchFamily="2" charset="0"/>
                <a:cs typeface="Arial" panose="020B0604020202020204" pitchFamily="34" charset="0"/>
              </a:rPr>
              <a:t>Puedes borrar esta diapositiva antes de iniciar la presentación.</a:t>
            </a:r>
          </a:p>
        </p:txBody>
      </p:sp>
      <p:grpSp>
        <p:nvGrpSpPr>
          <p:cNvPr id="41" name="Group 40">
            <a:extLst>
              <a:ext uri="{FF2B5EF4-FFF2-40B4-BE49-F238E27FC236}">
                <a16:creationId xmlns:a16="http://schemas.microsoft.com/office/drawing/2014/main" id="{2BB4EA30-0107-4362-9222-C6055ABF324A}"/>
              </a:ext>
            </a:extLst>
          </p:cNvPr>
          <p:cNvGrpSpPr/>
          <p:nvPr userDrawn="1"/>
        </p:nvGrpSpPr>
        <p:grpSpPr>
          <a:xfrm>
            <a:off x="743835" y="3604852"/>
            <a:ext cx="7644513" cy="1571953"/>
            <a:chOff x="743837" y="1344834"/>
            <a:chExt cx="7644513" cy="1571953"/>
          </a:xfrm>
        </p:grpSpPr>
        <p:sp>
          <p:nvSpPr>
            <p:cNvPr id="42" name="Rectangle 41">
              <a:extLst>
                <a:ext uri="{FF2B5EF4-FFF2-40B4-BE49-F238E27FC236}">
                  <a16:creationId xmlns:a16="http://schemas.microsoft.com/office/drawing/2014/main" id="{0DF60415-D303-4DFE-A6B8-E0AB42EF4DDC}"/>
                </a:ext>
              </a:extLst>
            </p:cNvPr>
            <p:cNvSpPr/>
            <p:nvPr/>
          </p:nvSpPr>
          <p:spPr>
            <a:xfrm>
              <a:off x="743837" y="1344834"/>
              <a:ext cx="1266195" cy="273960"/>
            </a:xfrm>
            <a:prstGeom prst="rect">
              <a:avLst/>
            </a:prstGeom>
            <a:solidFill>
              <a:srgbClr val="11743A"/>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sz="1600" b="1" dirty="0">
                  <a:latin typeface="Roboto" panose="02000000000000000000" pitchFamily="2" charset="0"/>
                  <a:ea typeface="Roboto" panose="02000000000000000000" pitchFamily="2" charset="0"/>
                </a:rPr>
                <a:t>Editable</a:t>
              </a:r>
            </a:p>
          </p:txBody>
        </p:sp>
        <p:sp>
          <p:nvSpPr>
            <p:cNvPr id="43" name="Rectangle 42">
              <a:extLst>
                <a:ext uri="{FF2B5EF4-FFF2-40B4-BE49-F238E27FC236}">
                  <a16:creationId xmlns:a16="http://schemas.microsoft.com/office/drawing/2014/main" id="{6A96975B-C3DC-451D-8423-D15D5BCDB436}"/>
                </a:ext>
              </a:extLst>
            </p:cNvPr>
            <p:cNvSpPr/>
            <p:nvPr/>
          </p:nvSpPr>
          <p:spPr>
            <a:xfrm>
              <a:off x="755650" y="1618794"/>
              <a:ext cx="7632700" cy="1297993"/>
            </a:xfrm>
            <a:prstGeom prst="rect">
              <a:avLst/>
            </a:prstGeom>
            <a:noFill/>
            <a:ln w="19050">
              <a:solidFill>
                <a:srgbClr val="7030A0"/>
              </a:solidFill>
            </a:ln>
          </p:spPr>
          <p:txBody>
            <a:bodyPr wrap="square" lIns="216000" tIns="216000" rIns="216000" bIns="216000">
              <a:spAutoFit/>
            </a:bodyPr>
            <a:lstStyle/>
            <a:p>
              <a:pPr>
                <a:spcAft>
                  <a:spcPts val="600"/>
                </a:spcAft>
              </a:pPr>
              <a:r>
                <a:rPr lang="en-GB" sz="1400" b="0" i="0" dirty="0">
                  <a:solidFill>
                    <a:srgbClr val="202124"/>
                  </a:solidFill>
                  <a:effectLst/>
                  <a:latin typeface="Roboto" panose="02000000000000000000" pitchFamily="2" charset="0"/>
                </a:rPr>
                <a:t>Este </a:t>
              </a:r>
              <a:r>
                <a:rPr lang="en-GB" sz="1400" b="0" i="0" dirty="0" err="1">
                  <a:solidFill>
                    <a:srgbClr val="202124"/>
                  </a:solidFill>
                  <a:effectLst/>
                  <a:latin typeface="Roboto" panose="02000000000000000000" pitchFamily="2" charset="0"/>
                </a:rPr>
                <a:t>recurso</a:t>
              </a:r>
              <a:r>
                <a:rPr lang="en-GB" sz="1400" b="0" i="0" dirty="0">
                  <a:solidFill>
                    <a:srgbClr val="202124"/>
                  </a:solidFill>
                  <a:effectLst/>
                  <a:latin typeface="Roboto" panose="02000000000000000000" pitchFamily="2" charset="0"/>
                </a:rPr>
                <a:t> es editable y </a:t>
              </a:r>
              <a:r>
                <a:rPr lang="en-GB" sz="1400" b="0" i="0" dirty="0" err="1">
                  <a:solidFill>
                    <a:srgbClr val="202124"/>
                  </a:solidFill>
                  <a:effectLst/>
                  <a:latin typeface="Roboto" panose="02000000000000000000" pitchFamily="2" charset="0"/>
                </a:rPr>
                <a:t>puede</a:t>
              </a:r>
              <a:r>
                <a:rPr lang="en-GB" sz="1400" b="0" i="0" dirty="0">
                  <a:solidFill>
                    <a:srgbClr val="202124"/>
                  </a:solidFill>
                  <a:effectLst/>
                  <a:latin typeface="Roboto" panose="02000000000000000000" pitchFamily="2" charset="0"/>
                </a:rPr>
                <a:t> </a:t>
              </a:r>
              <a:r>
                <a:rPr lang="en-GB" sz="1400" b="0" i="0" dirty="0" err="1">
                  <a:solidFill>
                    <a:srgbClr val="202124"/>
                  </a:solidFill>
                  <a:effectLst/>
                  <a:latin typeface="Roboto" panose="02000000000000000000" pitchFamily="2" charset="0"/>
                </a:rPr>
                <a:t>adaptarse</a:t>
              </a:r>
              <a:r>
                <a:rPr lang="en-GB" sz="1400" b="0" i="0" dirty="0">
                  <a:solidFill>
                    <a:srgbClr val="202124"/>
                  </a:solidFill>
                  <a:effectLst/>
                  <a:latin typeface="Roboto" panose="02000000000000000000" pitchFamily="2" charset="0"/>
                </a:rPr>
                <a:t> a las </a:t>
              </a:r>
              <a:r>
                <a:rPr lang="en-GB" sz="1400" b="0" i="0" dirty="0" err="1">
                  <a:solidFill>
                    <a:srgbClr val="202124"/>
                  </a:solidFill>
                  <a:effectLst/>
                  <a:latin typeface="Roboto" panose="02000000000000000000" pitchFamily="2" charset="0"/>
                </a:rPr>
                <a:t>necesidades</a:t>
              </a:r>
              <a:r>
                <a:rPr lang="en-GB" sz="1400" b="0" i="0" dirty="0">
                  <a:solidFill>
                    <a:srgbClr val="202124"/>
                  </a:solidFill>
                  <a:effectLst/>
                  <a:latin typeface="Roboto" panose="02000000000000000000" pitchFamily="2" charset="0"/>
                </a:rPr>
                <a:t> de </a:t>
              </a:r>
              <a:r>
                <a:rPr lang="en-GB" sz="1400" b="0" i="0" dirty="0" err="1">
                  <a:solidFill>
                    <a:srgbClr val="202124"/>
                  </a:solidFill>
                  <a:effectLst/>
                  <a:latin typeface="Roboto" panose="02000000000000000000" pitchFamily="2" charset="0"/>
                </a:rPr>
                <a:t>diferentes</a:t>
              </a:r>
              <a:r>
                <a:rPr lang="en-GB" sz="1400" b="0" i="0" dirty="0">
                  <a:solidFill>
                    <a:srgbClr val="202124"/>
                  </a:solidFill>
                  <a:effectLst/>
                  <a:latin typeface="Roboto" panose="02000000000000000000" pitchFamily="2" charset="0"/>
                </a:rPr>
                <a:t> </a:t>
              </a:r>
              <a:r>
                <a:rPr lang="en-GB" sz="1400" b="0" i="0" dirty="0" err="1">
                  <a:solidFill>
                    <a:srgbClr val="202124"/>
                  </a:solidFill>
                  <a:effectLst/>
                  <a:latin typeface="Roboto" panose="02000000000000000000" pitchFamily="2" charset="0"/>
                </a:rPr>
                <a:t>alumnos</a:t>
              </a:r>
              <a:r>
                <a:rPr lang="en-GB" sz="1400" b="0" i="0" dirty="0">
                  <a:solidFill>
                    <a:srgbClr val="202124"/>
                  </a:solidFill>
                  <a:effectLst/>
                  <a:latin typeface="Roboto" panose="02000000000000000000" pitchFamily="2" charset="0"/>
                </a:rPr>
                <a:t>. Twinkl no se </a:t>
              </a:r>
              <a:r>
                <a:rPr lang="en-GB" sz="1400" b="0" i="0" dirty="0" err="1">
                  <a:solidFill>
                    <a:srgbClr val="202124"/>
                  </a:solidFill>
                  <a:effectLst/>
                  <a:latin typeface="Roboto" panose="02000000000000000000" pitchFamily="2" charset="0"/>
                </a:rPr>
                <a:t>hace</a:t>
              </a:r>
              <a:r>
                <a:rPr lang="en-GB" sz="1400" b="0" i="0" dirty="0">
                  <a:solidFill>
                    <a:srgbClr val="202124"/>
                  </a:solidFill>
                  <a:effectLst/>
                  <a:latin typeface="Roboto" panose="02000000000000000000" pitchFamily="2" charset="0"/>
                </a:rPr>
                <a:t> </a:t>
              </a:r>
              <a:r>
                <a:rPr lang="en-GB" sz="1400" b="0" i="0" dirty="0" err="1">
                  <a:solidFill>
                    <a:srgbClr val="202124"/>
                  </a:solidFill>
                  <a:effectLst/>
                  <a:latin typeface="Roboto" panose="02000000000000000000" pitchFamily="2" charset="0"/>
                </a:rPr>
                <a:t>responsable</a:t>
              </a:r>
              <a:r>
                <a:rPr lang="en-GB" sz="1400" b="0" i="0" dirty="0">
                  <a:solidFill>
                    <a:srgbClr val="202124"/>
                  </a:solidFill>
                  <a:effectLst/>
                  <a:latin typeface="Roboto" panose="02000000000000000000" pitchFamily="2" charset="0"/>
                </a:rPr>
                <a:t> de </a:t>
              </a:r>
              <a:r>
                <a:rPr lang="en-GB" sz="1400" b="0" i="0" dirty="0" err="1">
                  <a:solidFill>
                    <a:srgbClr val="202124"/>
                  </a:solidFill>
                  <a:effectLst/>
                  <a:latin typeface="Roboto" panose="02000000000000000000" pitchFamily="2" charset="0"/>
                </a:rPr>
                <a:t>los</a:t>
              </a:r>
              <a:r>
                <a:rPr lang="en-GB" sz="1400" b="0" i="0" dirty="0">
                  <a:solidFill>
                    <a:srgbClr val="202124"/>
                  </a:solidFill>
                  <a:effectLst/>
                  <a:latin typeface="Roboto" panose="02000000000000000000" pitchFamily="2" charset="0"/>
                </a:rPr>
                <a:t> </a:t>
              </a:r>
              <a:r>
                <a:rPr lang="en-GB" sz="1400" b="0" i="0" dirty="0" err="1">
                  <a:solidFill>
                    <a:srgbClr val="202124"/>
                  </a:solidFill>
                  <a:effectLst/>
                  <a:latin typeface="Roboto" panose="02000000000000000000" pitchFamily="2" charset="0"/>
                </a:rPr>
                <a:t>cambios</a:t>
              </a:r>
              <a:r>
                <a:rPr lang="en-GB" sz="1400" b="0" i="0" dirty="0">
                  <a:solidFill>
                    <a:srgbClr val="202124"/>
                  </a:solidFill>
                  <a:effectLst/>
                  <a:latin typeface="Roboto" panose="02000000000000000000" pitchFamily="2" charset="0"/>
                </a:rPr>
                <a:t> </a:t>
              </a:r>
              <a:r>
                <a:rPr lang="en-GB" sz="1400" b="0" i="0" dirty="0" err="1">
                  <a:solidFill>
                    <a:srgbClr val="202124"/>
                  </a:solidFill>
                  <a:effectLst/>
                  <a:latin typeface="Roboto" panose="02000000000000000000" pitchFamily="2" charset="0"/>
                </a:rPr>
                <a:t>realizados</a:t>
              </a:r>
              <a:r>
                <a:rPr lang="en-GB" sz="1400" b="0" i="0" dirty="0">
                  <a:solidFill>
                    <a:srgbClr val="202124"/>
                  </a:solidFill>
                  <a:effectLst/>
                  <a:latin typeface="Roboto" panose="02000000000000000000" pitchFamily="2" charset="0"/>
                </a:rPr>
                <a:t> </a:t>
              </a:r>
              <a:r>
                <a:rPr lang="en-GB" sz="1400" b="0" i="0" dirty="0" err="1">
                  <a:solidFill>
                    <a:srgbClr val="202124"/>
                  </a:solidFill>
                  <a:effectLst/>
                  <a:latin typeface="Roboto" panose="02000000000000000000" pitchFamily="2" charset="0"/>
                </a:rPr>
                <a:t>una</a:t>
              </a:r>
              <a:r>
                <a:rPr lang="en-GB" sz="1400" b="0" i="0" dirty="0">
                  <a:solidFill>
                    <a:srgbClr val="202124"/>
                  </a:solidFill>
                  <a:effectLst/>
                  <a:latin typeface="Roboto" panose="02000000000000000000" pitchFamily="2" charset="0"/>
                </a:rPr>
                <a:t> </a:t>
              </a:r>
              <a:r>
                <a:rPr lang="en-GB" sz="1400" b="0" i="0" dirty="0" err="1">
                  <a:solidFill>
                    <a:srgbClr val="202124"/>
                  </a:solidFill>
                  <a:effectLst/>
                  <a:latin typeface="Roboto" panose="02000000000000000000" pitchFamily="2" charset="0"/>
                </a:rPr>
                <a:t>vez</a:t>
              </a:r>
              <a:r>
                <a:rPr lang="en-GB" sz="1400" b="0" i="0" dirty="0">
                  <a:solidFill>
                    <a:srgbClr val="202124"/>
                  </a:solidFill>
                  <a:effectLst/>
                  <a:latin typeface="Roboto" panose="02000000000000000000" pitchFamily="2" charset="0"/>
                </a:rPr>
                <a:t> </a:t>
              </a:r>
              <a:r>
                <a:rPr lang="en-GB" sz="1400" b="0" i="0" dirty="0" err="1">
                  <a:solidFill>
                    <a:srgbClr val="202124"/>
                  </a:solidFill>
                  <a:effectLst/>
                  <a:latin typeface="Roboto" panose="02000000000000000000" pitchFamily="2" charset="0"/>
                </a:rPr>
                <a:t>descargado</a:t>
              </a:r>
              <a:r>
                <a:rPr lang="en-GB" sz="1400" b="0" i="0" dirty="0">
                  <a:solidFill>
                    <a:srgbClr val="202124"/>
                  </a:solidFill>
                  <a:effectLst/>
                  <a:latin typeface="Roboto" panose="02000000000000000000" pitchFamily="2" charset="0"/>
                </a:rPr>
                <a:t> </a:t>
              </a:r>
              <a:r>
                <a:rPr lang="en-GB" sz="1400" b="0" i="0" dirty="0" err="1">
                  <a:solidFill>
                    <a:srgbClr val="202124"/>
                  </a:solidFill>
                  <a:effectLst/>
                  <a:latin typeface="Roboto" panose="02000000000000000000" pitchFamily="2" charset="0"/>
                </a:rPr>
                <a:t>el</a:t>
              </a:r>
              <a:r>
                <a:rPr lang="en-GB" sz="1400" b="0" i="0" dirty="0">
                  <a:solidFill>
                    <a:srgbClr val="202124"/>
                  </a:solidFill>
                  <a:effectLst/>
                  <a:latin typeface="Roboto" panose="02000000000000000000" pitchFamily="2" charset="0"/>
                </a:rPr>
                <a:t> </a:t>
              </a:r>
              <a:r>
                <a:rPr lang="en-GB" sz="1400" b="0" i="0" dirty="0" err="1">
                  <a:solidFill>
                    <a:srgbClr val="202124"/>
                  </a:solidFill>
                  <a:effectLst/>
                  <a:latin typeface="Roboto" panose="02000000000000000000" pitchFamily="2" charset="0"/>
                </a:rPr>
                <a:t>recurso</a:t>
              </a:r>
              <a:r>
                <a:rPr lang="en-GB" sz="1400" b="0" i="0" dirty="0">
                  <a:solidFill>
                    <a:srgbClr val="202124"/>
                  </a:solidFill>
                  <a:effectLst/>
                  <a:latin typeface="Roboto" panose="02000000000000000000" pitchFamily="2" charset="0"/>
                </a:rPr>
                <a:t>. Ten </a:t>
              </a:r>
              <a:r>
                <a:rPr lang="en-GB" sz="1400" b="0" i="0" dirty="0" err="1">
                  <a:solidFill>
                    <a:srgbClr val="202124"/>
                  </a:solidFill>
                  <a:effectLst/>
                  <a:latin typeface="Roboto" panose="02000000000000000000" pitchFamily="2" charset="0"/>
                </a:rPr>
                <a:t>en</a:t>
              </a:r>
              <a:r>
                <a:rPr lang="en-GB" sz="1400" b="0" i="0" dirty="0">
                  <a:solidFill>
                    <a:srgbClr val="202124"/>
                  </a:solidFill>
                  <a:effectLst/>
                  <a:latin typeface="Roboto" panose="02000000000000000000" pitchFamily="2" charset="0"/>
                </a:rPr>
                <a:t> </a:t>
              </a:r>
              <a:r>
                <a:rPr lang="en-GB" sz="1400" b="0" i="0" dirty="0" err="1">
                  <a:solidFill>
                    <a:srgbClr val="202124"/>
                  </a:solidFill>
                  <a:effectLst/>
                  <a:latin typeface="Roboto" panose="02000000000000000000" pitchFamily="2" charset="0"/>
                </a:rPr>
                <a:t>cuenta</a:t>
              </a:r>
              <a:r>
                <a:rPr lang="en-GB" sz="1400" b="0" i="0" dirty="0">
                  <a:solidFill>
                    <a:srgbClr val="202124"/>
                  </a:solidFill>
                  <a:effectLst/>
                  <a:latin typeface="Roboto" panose="02000000000000000000" pitchFamily="2" charset="0"/>
                </a:rPr>
                <a:t> que </a:t>
              </a:r>
              <a:r>
                <a:rPr lang="en-GB" sz="1400" b="0" i="0" dirty="0" err="1">
                  <a:solidFill>
                    <a:srgbClr val="202124"/>
                  </a:solidFill>
                  <a:effectLst/>
                  <a:latin typeface="Roboto" panose="02000000000000000000" pitchFamily="2" charset="0"/>
                </a:rPr>
                <a:t>este</a:t>
              </a:r>
              <a:r>
                <a:rPr lang="en-GB" sz="1400" b="0" i="0" dirty="0">
                  <a:solidFill>
                    <a:srgbClr val="202124"/>
                  </a:solidFill>
                  <a:effectLst/>
                  <a:latin typeface="Roboto" panose="02000000000000000000" pitchFamily="2" charset="0"/>
                </a:rPr>
                <a:t> </a:t>
              </a:r>
              <a:r>
                <a:rPr lang="en-GB" sz="1400" b="0" i="0" dirty="0" err="1">
                  <a:solidFill>
                    <a:srgbClr val="202124"/>
                  </a:solidFill>
                  <a:effectLst/>
                  <a:latin typeface="Roboto" panose="02000000000000000000" pitchFamily="2" charset="0"/>
                </a:rPr>
                <a:t>contenido</a:t>
              </a:r>
              <a:r>
                <a:rPr lang="en-GB" sz="1400" b="0" i="0" dirty="0">
                  <a:solidFill>
                    <a:srgbClr val="202124"/>
                  </a:solidFill>
                  <a:effectLst/>
                  <a:latin typeface="Roboto" panose="02000000000000000000" pitchFamily="2" charset="0"/>
                </a:rPr>
                <a:t> </a:t>
              </a:r>
              <a:r>
                <a:rPr lang="en-GB" sz="1400" b="0" i="0" dirty="0" err="1">
                  <a:solidFill>
                    <a:srgbClr val="202124"/>
                  </a:solidFill>
                  <a:effectLst/>
                  <a:latin typeface="Roboto" panose="02000000000000000000" pitchFamily="2" charset="0"/>
                </a:rPr>
                <a:t>puede</a:t>
              </a:r>
              <a:r>
                <a:rPr lang="en-GB" sz="1400" b="0" i="0" dirty="0">
                  <a:solidFill>
                    <a:srgbClr val="202124"/>
                  </a:solidFill>
                  <a:effectLst/>
                  <a:latin typeface="Roboto" panose="02000000000000000000" pitchFamily="2" charset="0"/>
                </a:rPr>
                <a:t> </a:t>
              </a:r>
              <a:r>
                <a:rPr lang="en-GB" sz="1400" b="0" i="0" dirty="0" err="1">
                  <a:solidFill>
                    <a:srgbClr val="202124"/>
                  </a:solidFill>
                  <a:effectLst/>
                  <a:latin typeface="Roboto" panose="02000000000000000000" pitchFamily="2" charset="0"/>
                </a:rPr>
                <a:t>haber</a:t>
              </a:r>
              <a:r>
                <a:rPr lang="en-GB" sz="1400" b="0" i="0" dirty="0">
                  <a:solidFill>
                    <a:srgbClr val="202124"/>
                  </a:solidFill>
                  <a:effectLst/>
                  <a:latin typeface="Roboto" panose="02000000000000000000" pitchFamily="2" charset="0"/>
                </a:rPr>
                <a:t> </a:t>
              </a:r>
              <a:r>
                <a:rPr lang="en-GB" sz="1400" b="0" i="0" dirty="0" err="1">
                  <a:solidFill>
                    <a:srgbClr val="202124"/>
                  </a:solidFill>
                  <a:effectLst/>
                  <a:latin typeface="Roboto" panose="02000000000000000000" pitchFamily="2" charset="0"/>
                </a:rPr>
                <a:t>sido</a:t>
              </a:r>
              <a:r>
                <a:rPr lang="en-GB" sz="1400" b="0" i="0" dirty="0">
                  <a:solidFill>
                    <a:srgbClr val="202124"/>
                  </a:solidFill>
                  <a:effectLst/>
                  <a:latin typeface="Roboto" panose="02000000000000000000" pitchFamily="2" charset="0"/>
                </a:rPr>
                <a:t> </a:t>
              </a:r>
              <a:r>
                <a:rPr lang="en-GB" sz="1400" b="0" i="0" dirty="0" err="1">
                  <a:solidFill>
                    <a:srgbClr val="202124"/>
                  </a:solidFill>
                  <a:effectLst/>
                  <a:latin typeface="Roboto" panose="02000000000000000000" pitchFamily="2" charset="0"/>
                </a:rPr>
                <a:t>editado</a:t>
              </a:r>
              <a:r>
                <a:rPr lang="en-GB" sz="1400" b="0" i="0" dirty="0">
                  <a:solidFill>
                    <a:srgbClr val="202124"/>
                  </a:solidFill>
                  <a:effectLst/>
                  <a:latin typeface="Roboto" panose="02000000000000000000" pitchFamily="2" charset="0"/>
                </a:rPr>
                <a:t> y, </a:t>
              </a:r>
              <a:r>
                <a:rPr lang="en-GB" sz="1400" b="0" i="0" dirty="0" err="1">
                  <a:solidFill>
                    <a:srgbClr val="202124"/>
                  </a:solidFill>
                  <a:effectLst/>
                  <a:latin typeface="Roboto" panose="02000000000000000000" pitchFamily="2" charset="0"/>
                </a:rPr>
                <a:t>por</a:t>
              </a:r>
              <a:r>
                <a:rPr lang="en-GB" sz="1400" b="0" i="0" dirty="0">
                  <a:solidFill>
                    <a:srgbClr val="202124"/>
                  </a:solidFill>
                  <a:effectLst/>
                  <a:latin typeface="Roboto" panose="02000000000000000000" pitchFamily="2" charset="0"/>
                </a:rPr>
                <a:t> lo tanto, es </a:t>
              </a:r>
              <a:r>
                <a:rPr lang="en-GB" sz="1400" b="0" i="0" dirty="0" err="1">
                  <a:solidFill>
                    <a:srgbClr val="202124"/>
                  </a:solidFill>
                  <a:effectLst/>
                  <a:latin typeface="Roboto" panose="02000000000000000000" pitchFamily="2" charset="0"/>
                </a:rPr>
                <a:t>posible</a:t>
              </a:r>
              <a:r>
                <a:rPr lang="en-GB" sz="1400" b="0" i="0" dirty="0">
                  <a:solidFill>
                    <a:srgbClr val="202124"/>
                  </a:solidFill>
                  <a:effectLst/>
                  <a:latin typeface="Roboto" panose="02000000000000000000" pitchFamily="2" charset="0"/>
                </a:rPr>
                <a:t> que </a:t>
              </a:r>
              <a:r>
                <a:rPr lang="en-GB" sz="1400" b="0" i="0" dirty="0" err="1">
                  <a:solidFill>
                    <a:srgbClr val="202124"/>
                  </a:solidFill>
                  <a:effectLst/>
                  <a:latin typeface="Roboto" panose="02000000000000000000" pitchFamily="2" charset="0"/>
                </a:rPr>
                <a:t>ya</a:t>
              </a:r>
              <a:r>
                <a:rPr lang="en-GB" sz="1400" b="0" i="0" dirty="0">
                  <a:solidFill>
                    <a:srgbClr val="202124"/>
                  </a:solidFill>
                  <a:effectLst/>
                  <a:latin typeface="Roboto" panose="02000000000000000000" pitchFamily="2" charset="0"/>
                </a:rPr>
                <a:t> no </a:t>
              </a:r>
              <a:r>
                <a:rPr lang="en-GB" sz="1400" b="0" i="0" dirty="0" err="1">
                  <a:solidFill>
                    <a:srgbClr val="202124"/>
                  </a:solidFill>
                  <a:effectLst/>
                  <a:latin typeface="Roboto" panose="02000000000000000000" pitchFamily="2" charset="0"/>
                </a:rPr>
                <a:t>refleje</a:t>
              </a:r>
              <a:r>
                <a:rPr lang="en-GB" sz="1400" b="0" i="0" dirty="0">
                  <a:solidFill>
                    <a:srgbClr val="202124"/>
                  </a:solidFill>
                  <a:effectLst/>
                  <a:latin typeface="Roboto" panose="02000000000000000000" pitchFamily="2" charset="0"/>
                </a:rPr>
                <a:t> </a:t>
              </a:r>
              <a:r>
                <a:rPr lang="en-GB" sz="1400" b="0" i="0" dirty="0" err="1">
                  <a:solidFill>
                    <a:srgbClr val="202124"/>
                  </a:solidFill>
                  <a:effectLst/>
                  <a:latin typeface="Roboto" panose="02000000000000000000" pitchFamily="2" charset="0"/>
                </a:rPr>
                <a:t>nuestros</a:t>
              </a:r>
              <a:r>
                <a:rPr lang="en-GB" sz="1400" b="0" i="0" dirty="0">
                  <a:solidFill>
                    <a:srgbClr val="202124"/>
                  </a:solidFill>
                  <a:effectLst/>
                  <a:latin typeface="Roboto" panose="02000000000000000000" pitchFamily="2" charset="0"/>
                </a:rPr>
                <a:t> </a:t>
              </a:r>
              <a:r>
                <a:rPr lang="en-GB" sz="1400" b="0" i="0" dirty="0" err="1">
                  <a:solidFill>
                    <a:srgbClr val="202124"/>
                  </a:solidFill>
                  <a:effectLst/>
                  <a:latin typeface="Roboto" panose="02000000000000000000" pitchFamily="2" charset="0"/>
                </a:rPr>
                <a:t>valores</a:t>
              </a:r>
              <a:r>
                <a:rPr lang="en-GB" sz="1400" b="0" i="0" dirty="0">
                  <a:solidFill>
                    <a:srgbClr val="202124"/>
                  </a:solidFill>
                  <a:effectLst/>
                  <a:latin typeface="Roboto" panose="02000000000000000000" pitchFamily="2" charset="0"/>
                </a:rPr>
                <a:t>.</a:t>
              </a:r>
              <a:endParaRPr lang="en-GB" sz="1400" dirty="0">
                <a:latin typeface="Roboto" panose="02000000000000000000" pitchFamily="2" charset="0"/>
                <a:ea typeface="Roboto" panose="02000000000000000000" pitchFamily="2" charset="0"/>
              </a:endParaRPr>
            </a:p>
          </p:txBody>
        </p:sp>
      </p:gr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err="1">
                <a:solidFill>
                  <a:srgbClr val="11743A"/>
                </a:solidFill>
                <a:latin typeface="Roboto" panose="02000000000000000000" pitchFamily="2" charset="0"/>
                <a:ea typeface="Roboto" panose="02000000000000000000" pitchFamily="2" charset="0"/>
              </a:rPr>
              <a:t>Descargo</a:t>
            </a:r>
            <a:r>
              <a:rPr lang="en-US" sz="2800" b="1" dirty="0">
                <a:solidFill>
                  <a:srgbClr val="11743A"/>
                </a:solidFill>
                <a:latin typeface="Roboto" panose="02000000000000000000" pitchFamily="2" charset="0"/>
                <a:ea typeface="Roboto" panose="02000000000000000000" pitchFamily="2" charset="0"/>
              </a:rPr>
              <a:t> de </a:t>
            </a:r>
            <a:r>
              <a:rPr lang="en-US" sz="2800" b="1" dirty="0" err="1">
                <a:solidFill>
                  <a:srgbClr val="11743A"/>
                </a:solidFill>
                <a:latin typeface="Roboto" panose="02000000000000000000" pitchFamily="2" charset="0"/>
                <a:ea typeface="Roboto" panose="02000000000000000000" pitchFamily="2" charset="0"/>
              </a:rPr>
              <a:t>responsabilidad</a:t>
            </a:r>
            <a:endParaRPr lang="en-GB" sz="2800" b="1" dirty="0">
              <a:solidFill>
                <a:srgbClr val="11743A"/>
              </a:solidFill>
            </a:endParaRPr>
          </a:p>
        </p:txBody>
      </p:sp>
      <p:sp>
        <p:nvSpPr>
          <p:cNvPr id="2" name="Rectangle 1">
            <a:extLst>
              <a:ext uri="{FF2B5EF4-FFF2-40B4-BE49-F238E27FC236}">
                <a16:creationId xmlns:a16="http://schemas.microsoft.com/office/drawing/2014/main" id="{831FCADC-C0C1-A512-A0E6-00735A98EE23}"/>
              </a:ext>
            </a:extLst>
          </p:cNvPr>
          <p:cNvSpPr/>
          <p:nvPr userDrawn="1"/>
        </p:nvSpPr>
        <p:spPr>
          <a:xfrm>
            <a:off x="743835" y="1359574"/>
            <a:ext cx="1415165" cy="273960"/>
          </a:xfrm>
          <a:prstGeom prst="rect">
            <a:avLst/>
          </a:prstGeom>
          <a:solidFill>
            <a:srgbClr val="11743A"/>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err="1">
                <a:latin typeface="Roboto" panose="02000000000000000000" pitchFamily="2" charset="0"/>
                <a:ea typeface="Roboto" panose="02000000000000000000" pitchFamily="2" charset="0"/>
              </a:rPr>
              <a:t>Animaciones</a:t>
            </a:r>
            <a:endParaRPr lang="en-GB" sz="1600" b="1" i="0" dirty="0">
              <a:solidFill>
                <a:schemeClr val="bg1"/>
              </a:solidFill>
              <a:latin typeface="Roboto" panose="02000000000000000000" pitchFamily="2" charset="0"/>
              <a:ea typeface="Roboto" panose="02000000000000000000" pitchFamily="2" charset="0"/>
            </a:endParaRPr>
          </a:p>
        </p:txBody>
      </p:sp>
      <p:sp>
        <p:nvSpPr>
          <p:cNvPr id="3" name="Rectangle 2">
            <a:extLst>
              <a:ext uri="{FF2B5EF4-FFF2-40B4-BE49-F238E27FC236}">
                <a16:creationId xmlns:a16="http://schemas.microsoft.com/office/drawing/2014/main" id="{F88C9B18-CEF9-33DD-B6BC-F4FAE51CB874}"/>
              </a:ext>
            </a:extLst>
          </p:cNvPr>
          <p:cNvSpPr/>
          <p:nvPr userDrawn="1"/>
        </p:nvSpPr>
        <p:spPr>
          <a:xfrm>
            <a:off x="755648" y="1633534"/>
            <a:ext cx="7632700" cy="1728880"/>
          </a:xfrm>
          <a:prstGeom prst="rect">
            <a:avLst/>
          </a:prstGeom>
          <a:noFill/>
          <a:ln w="19050">
            <a:solidFill>
              <a:srgbClr val="7030A0"/>
            </a:solidFill>
          </a:ln>
        </p:spPr>
        <p:txBody>
          <a:bodyPr wrap="square" lIns="216000" tIns="216000" rIns="216000" bIns="216000">
            <a:spAutoFit/>
          </a:bodyPr>
          <a:lstStyle/>
          <a:p>
            <a:pPr>
              <a:spcAft>
                <a:spcPts val="600"/>
              </a:spcAft>
            </a:pPr>
            <a:r>
              <a:rPr lang="en-GB" sz="1400" b="0" i="0" dirty="0" err="1">
                <a:solidFill>
                  <a:srgbClr val="000000"/>
                </a:solidFill>
                <a:effectLst/>
                <a:latin typeface="Roboto" panose="02000000000000000000" pitchFamily="2" charset="0"/>
                <a:ea typeface="Roboto" panose="02000000000000000000" pitchFamily="2" charset="0"/>
              </a:rPr>
              <a:t>Esperamos</a:t>
            </a:r>
            <a:r>
              <a:rPr lang="en-GB" sz="1400" b="0" i="0" dirty="0">
                <a:solidFill>
                  <a:srgbClr val="000000"/>
                </a:solidFill>
                <a:effectLst/>
                <a:latin typeface="Roboto" panose="02000000000000000000" pitchFamily="2" charset="0"/>
                <a:ea typeface="Roboto" panose="02000000000000000000" pitchFamily="2" charset="0"/>
              </a:rPr>
              <a:t> que la </a:t>
            </a:r>
            <a:r>
              <a:rPr lang="en-GB" sz="1400" b="0" i="0" dirty="0" err="1">
                <a:solidFill>
                  <a:srgbClr val="000000"/>
                </a:solidFill>
                <a:effectLst/>
                <a:latin typeface="Roboto" panose="02000000000000000000" pitchFamily="2" charset="0"/>
                <a:ea typeface="Roboto" panose="02000000000000000000" pitchFamily="2" charset="0"/>
              </a:rPr>
              <a:t>información</a:t>
            </a:r>
            <a:r>
              <a:rPr lang="en-GB" sz="1400" b="0" i="0" dirty="0">
                <a:solidFill>
                  <a:srgbClr val="000000"/>
                </a:solidFill>
                <a:effectLst/>
                <a:latin typeface="Roboto" panose="02000000000000000000" pitchFamily="2" charset="0"/>
                <a:ea typeface="Roboto" panose="02000000000000000000" pitchFamily="2" charset="0"/>
              </a:rPr>
              <a:t> de </a:t>
            </a:r>
            <a:r>
              <a:rPr lang="en-GB" sz="1400" b="0" i="0" dirty="0" err="1">
                <a:solidFill>
                  <a:srgbClr val="000000"/>
                </a:solidFill>
                <a:effectLst/>
                <a:latin typeface="Roboto" panose="02000000000000000000" pitchFamily="2" charset="0"/>
                <a:ea typeface="Roboto" panose="02000000000000000000" pitchFamily="2" charset="0"/>
              </a:rPr>
              <a:t>nuestro</a:t>
            </a:r>
            <a:r>
              <a:rPr lang="en-GB" sz="1400" b="0" i="0" dirty="0">
                <a:solidFill>
                  <a:srgbClr val="000000"/>
                </a:solidFill>
                <a:effectLst/>
                <a:latin typeface="Roboto" panose="02000000000000000000" pitchFamily="2" charset="0"/>
                <a:ea typeface="Roboto" panose="02000000000000000000" pitchFamily="2" charset="0"/>
              </a:rPr>
              <a:t> sitio web y </a:t>
            </a:r>
            <a:r>
              <a:rPr lang="en-GB" sz="1400" b="0" i="0" dirty="0" err="1">
                <a:solidFill>
                  <a:srgbClr val="000000"/>
                </a:solidFill>
                <a:effectLst/>
                <a:latin typeface="Roboto" panose="02000000000000000000" pitchFamily="2" charset="0"/>
                <a:ea typeface="Roboto" panose="02000000000000000000" pitchFamily="2" charset="0"/>
              </a:rPr>
              <a:t>los</a:t>
            </a:r>
            <a:r>
              <a:rPr lang="en-GB" sz="1400" b="0" i="0" dirty="0">
                <a:solidFill>
                  <a:srgbClr val="000000"/>
                </a:solidFill>
                <a:effectLst/>
                <a:latin typeface="Roboto" panose="02000000000000000000" pitchFamily="2" charset="0"/>
                <a:ea typeface="Roboto" panose="02000000000000000000" pitchFamily="2" charset="0"/>
              </a:rPr>
              <a:t> </a:t>
            </a:r>
            <a:r>
              <a:rPr lang="en-GB" sz="1400" b="0" i="0" dirty="0" err="1">
                <a:solidFill>
                  <a:srgbClr val="000000"/>
                </a:solidFill>
                <a:effectLst/>
                <a:latin typeface="Roboto" panose="02000000000000000000" pitchFamily="2" charset="0"/>
                <a:ea typeface="Roboto" panose="02000000000000000000" pitchFamily="2" charset="0"/>
              </a:rPr>
              <a:t>recursos</a:t>
            </a:r>
            <a:r>
              <a:rPr lang="en-GB" sz="1400" b="0" i="0" dirty="0">
                <a:solidFill>
                  <a:srgbClr val="000000"/>
                </a:solidFill>
                <a:effectLst/>
                <a:latin typeface="Roboto" panose="02000000000000000000" pitchFamily="2" charset="0"/>
                <a:ea typeface="Roboto" panose="02000000000000000000" pitchFamily="2" charset="0"/>
              </a:rPr>
              <a:t> le </a:t>
            </a:r>
            <a:r>
              <a:rPr lang="en-GB" sz="1400" b="0" i="0" dirty="0" err="1">
                <a:solidFill>
                  <a:srgbClr val="000000"/>
                </a:solidFill>
                <a:effectLst/>
                <a:latin typeface="Roboto" panose="02000000000000000000" pitchFamily="2" charset="0"/>
                <a:ea typeface="Roboto" panose="02000000000000000000" pitchFamily="2" charset="0"/>
              </a:rPr>
              <a:t>resulten</a:t>
            </a:r>
            <a:r>
              <a:rPr lang="en-GB" sz="1400" b="0" i="0" dirty="0">
                <a:solidFill>
                  <a:srgbClr val="000000"/>
                </a:solidFill>
                <a:effectLst/>
                <a:latin typeface="Roboto" panose="02000000000000000000" pitchFamily="2" charset="0"/>
                <a:ea typeface="Roboto" panose="02000000000000000000" pitchFamily="2" charset="0"/>
              </a:rPr>
              <a:t> </a:t>
            </a:r>
            <a:r>
              <a:rPr lang="en-GB" sz="1400" b="0" i="0" dirty="0" err="1">
                <a:solidFill>
                  <a:srgbClr val="000000"/>
                </a:solidFill>
                <a:effectLst/>
                <a:latin typeface="Roboto" panose="02000000000000000000" pitchFamily="2" charset="0"/>
                <a:ea typeface="Roboto" panose="02000000000000000000" pitchFamily="2" charset="0"/>
              </a:rPr>
              <a:t>útiles</a:t>
            </a:r>
            <a:r>
              <a:rPr lang="en-GB" sz="1400" b="0" i="0" dirty="0">
                <a:solidFill>
                  <a:srgbClr val="000000"/>
                </a:solidFill>
                <a:effectLst/>
                <a:latin typeface="Roboto" panose="02000000000000000000" pitchFamily="2" charset="0"/>
                <a:ea typeface="Roboto" panose="02000000000000000000" pitchFamily="2" charset="0"/>
              </a:rPr>
              <a:t>. Este </a:t>
            </a:r>
            <a:r>
              <a:rPr lang="en-GB" sz="1400" b="0" i="0" dirty="0" err="1">
                <a:solidFill>
                  <a:srgbClr val="000000"/>
                </a:solidFill>
                <a:effectLst/>
                <a:latin typeface="Roboto" panose="02000000000000000000" pitchFamily="2" charset="0"/>
                <a:ea typeface="Roboto" panose="02000000000000000000" pitchFamily="2" charset="0"/>
              </a:rPr>
              <a:t>recurso</a:t>
            </a:r>
            <a:r>
              <a:rPr lang="en-GB" sz="1400" b="0" i="0" dirty="0">
                <a:solidFill>
                  <a:srgbClr val="000000"/>
                </a:solidFill>
                <a:effectLst/>
                <a:latin typeface="Roboto" panose="02000000000000000000" pitchFamily="2" charset="0"/>
                <a:ea typeface="Roboto" panose="02000000000000000000" pitchFamily="2" charset="0"/>
              </a:rPr>
              <a:t> ha </a:t>
            </a:r>
            <a:r>
              <a:rPr lang="en-GB" sz="1400" b="0" i="0" dirty="0" err="1">
                <a:solidFill>
                  <a:srgbClr val="000000"/>
                </a:solidFill>
                <a:effectLst/>
                <a:latin typeface="Roboto" panose="02000000000000000000" pitchFamily="2" charset="0"/>
                <a:ea typeface="Roboto" panose="02000000000000000000" pitchFamily="2" charset="0"/>
              </a:rPr>
              <a:t>sido</a:t>
            </a:r>
            <a:r>
              <a:rPr lang="en-GB" sz="1400" b="0" i="0" dirty="0">
                <a:solidFill>
                  <a:srgbClr val="000000"/>
                </a:solidFill>
                <a:effectLst/>
                <a:latin typeface="Roboto" panose="02000000000000000000" pitchFamily="2" charset="0"/>
                <a:ea typeface="Roboto" panose="02000000000000000000" pitchFamily="2" charset="0"/>
              </a:rPr>
              <a:t> </a:t>
            </a:r>
            <a:r>
              <a:rPr lang="en-GB" sz="1400" b="0" i="0" dirty="0" err="1">
                <a:solidFill>
                  <a:srgbClr val="000000"/>
                </a:solidFill>
                <a:effectLst/>
                <a:latin typeface="Roboto" panose="02000000000000000000" pitchFamily="2" charset="0"/>
                <a:ea typeface="Roboto" panose="02000000000000000000" pitchFamily="2" charset="0"/>
              </a:rPr>
              <a:t>diseñado</a:t>
            </a:r>
            <a:r>
              <a:rPr lang="en-GB" sz="1400" b="0" i="0" dirty="0">
                <a:solidFill>
                  <a:srgbClr val="000000"/>
                </a:solidFill>
                <a:effectLst/>
                <a:latin typeface="Roboto" panose="02000000000000000000" pitchFamily="2" charset="0"/>
                <a:ea typeface="Roboto" panose="02000000000000000000" pitchFamily="2" charset="0"/>
              </a:rPr>
              <a:t> con </a:t>
            </a:r>
            <a:r>
              <a:rPr lang="en-GB" sz="1400" b="0" i="0" dirty="0" err="1">
                <a:solidFill>
                  <a:srgbClr val="000000"/>
                </a:solidFill>
                <a:effectLst/>
                <a:latin typeface="Roboto" panose="02000000000000000000" pitchFamily="2" charset="0"/>
                <a:ea typeface="Roboto" panose="02000000000000000000" pitchFamily="2" charset="0"/>
              </a:rPr>
              <a:t>animaciones</a:t>
            </a:r>
            <a:r>
              <a:rPr lang="en-GB" sz="1400" b="0" i="0" dirty="0">
                <a:solidFill>
                  <a:srgbClr val="000000"/>
                </a:solidFill>
                <a:effectLst/>
                <a:latin typeface="Roboto" panose="02000000000000000000" pitchFamily="2" charset="0"/>
                <a:ea typeface="Roboto" panose="02000000000000000000" pitchFamily="2" charset="0"/>
              </a:rPr>
              <a:t> </a:t>
            </a:r>
            <a:r>
              <a:rPr lang="en-GB" sz="1400" b="0" i="0" dirty="0" err="1">
                <a:solidFill>
                  <a:srgbClr val="000000"/>
                </a:solidFill>
                <a:effectLst/>
                <a:latin typeface="Roboto" panose="02000000000000000000" pitchFamily="2" charset="0"/>
                <a:ea typeface="Roboto" panose="02000000000000000000" pitchFamily="2" charset="0"/>
              </a:rPr>
              <a:t>en</a:t>
            </a:r>
            <a:r>
              <a:rPr lang="en-GB" sz="1400" b="0" i="0" dirty="0">
                <a:solidFill>
                  <a:srgbClr val="000000"/>
                </a:solidFill>
                <a:effectLst/>
                <a:latin typeface="Roboto" panose="02000000000000000000" pitchFamily="2" charset="0"/>
                <a:ea typeface="Roboto" panose="02000000000000000000" pitchFamily="2" charset="0"/>
              </a:rPr>
              <a:t> </a:t>
            </a:r>
            <a:r>
              <a:rPr lang="en-GB" sz="1400" b="0" i="0" dirty="0" err="1">
                <a:solidFill>
                  <a:srgbClr val="000000"/>
                </a:solidFill>
                <a:effectLst/>
                <a:latin typeface="Roboto" panose="02000000000000000000" pitchFamily="2" charset="0"/>
                <a:ea typeface="Roboto" panose="02000000000000000000" pitchFamily="2" charset="0"/>
              </a:rPr>
              <a:t>cada</a:t>
            </a:r>
            <a:r>
              <a:rPr lang="en-GB" sz="1400" b="0" i="0" dirty="0">
                <a:solidFill>
                  <a:srgbClr val="000000"/>
                </a:solidFill>
                <a:effectLst/>
                <a:latin typeface="Roboto" panose="02000000000000000000" pitchFamily="2" charset="0"/>
                <a:ea typeface="Roboto" panose="02000000000000000000" pitchFamily="2" charset="0"/>
              </a:rPr>
              <a:t> </a:t>
            </a:r>
            <a:r>
              <a:rPr lang="en-GB" sz="1400" b="0" i="0" dirty="0" err="1">
                <a:solidFill>
                  <a:srgbClr val="000000"/>
                </a:solidFill>
                <a:effectLst/>
                <a:latin typeface="Roboto" panose="02000000000000000000" pitchFamily="2" charset="0"/>
                <a:ea typeface="Roboto" panose="02000000000000000000" pitchFamily="2" charset="0"/>
              </a:rPr>
              <a:t>diapositiva</a:t>
            </a:r>
            <a:r>
              <a:rPr lang="en-GB" sz="1400" b="0" i="0" dirty="0">
                <a:solidFill>
                  <a:srgbClr val="000000"/>
                </a:solidFill>
                <a:effectLst/>
                <a:latin typeface="Roboto" panose="02000000000000000000" pitchFamily="2" charset="0"/>
                <a:ea typeface="Roboto" panose="02000000000000000000" pitchFamily="2" charset="0"/>
              </a:rPr>
              <a:t> para </a:t>
            </a:r>
            <a:r>
              <a:rPr lang="en-GB" sz="1400" b="0" i="0" dirty="0" err="1">
                <a:solidFill>
                  <a:srgbClr val="000000"/>
                </a:solidFill>
                <a:effectLst/>
                <a:latin typeface="Roboto" panose="02000000000000000000" pitchFamily="2" charset="0"/>
                <a:ea typeface="Roboto" panose="02000000000000000000" pitchFamily="2" charset="0"/>
              </a:rPr>
              <a:t>hacerlo</a:t>
            </a:r>
            <a:r>
              <a:rPr lang="en-GB" sz="1400" b="0" i="0" dirty="0">
                <a:solidFill>
                  <a:srgbClr val="000000"/>
                </a:solidFill>
                <a:effectLst/>
                <a:latin typeface="Roboto" panose="02000000000000000000" pitchFamily="2" charset="0"/>
                <a:ea typeface="Roboto" panose="02000000000000000000" pitchFamily="2" charset="0"/>
              </a:rPr>
              <a:t> lo </a:t>
            </a:r>
            <a:r>
              <a:rPr lang="en-GB" sz="1400" b="0" i="0" dirty="0" err="1">
                <a:solidFill>
                  <a:srgbClr val="000000"/>
                </a:solidFill>
                <a:effectLst/>
                <a:latin typeface="Roboto" panose="02000000000000000000" pitchFamily="2" charset="0"/>
                <a:ea typeface="Roboto" panose="02000000000000000000" pitchFamily="2" charset="0"/>
              </a:rPr>
              <a:t>más</a:t>
            </a:r>
            <a:r>
              <a:rPr lang="en-GB" sz="1400" b="0" i="0" dirty="0">
                <a:solidFill>
                  <a:srgbClr val="000000"/>
                </a:solidFill>
                <a:effectLst/>
                <a:latin typeface="Roboto" panose="02000000000000000000" pitchFamily="2" charset="0"/>
                <a:ea typeface="Roboto" panose="02000000000000000000" pitchFamily="2" charset="0"/>
              </a:rPr>
              <a:t> </a:t>
            </a:r>
            <a:r>
              <a:rPr lang="en-GB" sz="1400" b="0" i="0" dirty="0" err="1">
                <a:solidFill>
                  <a:srgbClr val="000000"/>
                </a:solidFill>
                <a:effectLst/>
                <a:latin typeface="Roboto" panose="02000000000000000000" pitchFamily="2" charset="0"/>
                <a:ea typeface="Roboto" panose="02000000000000000000" pitchFamily="2" charset="0"/>
              </a:rPr>
              <a:t>divertido</a:t>
            </a:r>
            <a:r>
              <a:rPr lang="en-GB" sz="1400" b="0" i="0" dirty="0">
                <a:solidFill>
                  <a:srgbClr val="000000"/>
                </a:solidFill>
                <a:effectLst/>
                <a:latin typeface="Roboto" panose="02000000000000000000" pitchFamily="2" charset="0"/>
                <a:ea typeface="Roboto" panose="02000000000000000000" pitchFamily="2" charset="0"/>
              </a:rPr>
              <a:t> y </a:t>
            </a:r>
            <a:r>
              <a:rPr lang="en-GB" sz="1400" b="0" i="0" dirty="0" err="1">
                <a:solidFill>
                  <a:srgbClr val="000000"/>
                </a:solidFill>
                <a:effectLst/>
                <a:latin typeface="Roboto" panose="02000000000000000000" pitchFamily="2" charset="0"/>
                <a:ea typeface="Roboto" panose="02000000000000000000" pitchFamily="2" charset="0"/>
              </a:rPr>
              <a:t>atractivo</a:t>
            </a:r>
            <a:r>
              <a:rPr lang="en-GB" sz="1400" b="0" i="0" dirty="0">
                <a:solidFill>
                  <a:srgbClr val="000000"/>
                </a:solidFill>
                <a:effectLst/>
                <a:latin typeface="Roboto" panose="02000000000000000000" pitchFamily="2" charset="0"/>
                <a:ea typeface="Roboto" panose="02000000000000000000" pitchFamily="2" charset="0"/>
              </a:rPr>
              <a:t> </a:t>
            </a:r>
            <a:r>
              <a:rPr lang="en-GB" sz="1400" b="0" i="0" dirty="0" err="1">
                <a:solidFill>
                  <a:srgbClr val="000000"/>
                </a:solidFill>
                <a:effectLst/>
                <a:latin typeface="Roboto" panose="02000000000000000000" pitchFamily="2" charset="0"/>
                <a:ea typeface="Roboto" panose="02000000000000000000" pitchFamily="2" charset="0"/>
              </a:rPr>
              <a:t>posible</a:t>
            </a:r>
            <a:r>
              <a:rPr lang="en-GB" sz="1400" b="0" i="0" dirty="0">
                <a:solidFill>
                  <a:srgbClr val="000000"/>
                </a:solidFill>
                <a:effectLst/>
                <a:latin typeface="Roboto" panose="02000000000000000000" pitchFamily="2" charset="0"/>
                <a:ea typeface="Roboto" panose="02000000000000000000" pitchFamily="2" charset="0"/>
              </a:rPr>
              <a:t>. Para </a:t>
            </a:r>
            <a:r>
              <a:rPr lang="en-GB" sz="1400" b="0" i="0" dirty="0" err="1">
                <a:solidFill>
                  <a:srgbClr val="000000"/>
                </a:solidFill>
                <a:effectLst/>
                <a:latin typeface="Roboto" panose="02000000000000000000" pitchFamily="2" charset="0"/>
                <a:ea typeface="Roboto" panose="02000000000000000000" pitchFamily="2" charset="0"/>
              </a:rPr>
              <a:t>ver</a:t>
            </a:r>
            <a:r>
              <a:rPr lang="en-GB" sz="1400" b="0" i="0" dirty="0">
                <a:solidFill>
                  <a:srgbClr val="000000"/>
                </a:solidFill>
                <a:effectLst/>
                <a:latin typeface="Roboto" panose="02000000000000000000" pitchFamily="2" charset="0"/>
                <a:ea typeface="Roboto" panose="02000000000000000000" pitchFamily="2" charset="0"/>
              </a:rPr>
              <a:t> </a:t>
            </a:r>
            <a:r>
              <a:rPr lang="en-GB" sz="1400" b="0" i="0" dirty="0" err="1">
                <a:solidFill>
                  <a:srgbClr val="000000"/>
                </a:solidFill>
                <a:effectLst/>
                <a:latin typeface="Roboto" panose="02000000000000000000" pitchFamily="2" charset="0"/>
                <a:ea typeface="Roboto" panose="02000000000000000000" pitchFamily="2" charset="0"/>
              </a:rPr>
              <a:t>el</a:t>
            </a:r>
            <a:r>
              <a:rPr lang="en-GB" sz="1400" b="0" i="0" dirty="0">
                <a:solidFill>
                  <a:srgbClr val="000000"/>
                </a:solidFill>
                <a:effectLst/>
                <a:latin typeface="Roboto" panose="02000000000000000000" pitchFamily="2" charset="0"/>
                <a:ea typeface="Roboto" panose="02000000000000000000" pitchFamily="2" charset="0"/>
              </a:rPr>
              <a:t> </a:t>
            </a:r>
            <a:r>
              <a:rPr lang="en-GB" sz="1400" b="0" i="0" dirty="0" err="1">
                <a:solidFill>
                  <a:srgbClr val="000000"/>
                </a:solidFill>
                <a:effectLst/>
                <a:latin typeface="Roboto" panose="02000000000000000000" pitchFamily="2" charset="0"/>
                <a:ea typeface="Roboto" panose="02000000000000000000" pitchFamily="2" charset="0"/>
              </a:rPr>
              <a:t>contenido</a:t>
            </a:r>
            <a:r>
              <a:rPr lang="en-GB" sz="1400" b="0" i="0" dirty="0">
                <a:solidFill>
                  <a:srgbClr val="000000"/>
                </a:solidFill>
                <a:effectLst/>
                <a:latin typeface="Roboto" panose="02000000000000000000" pitchFamily="2" charset="0"/>
                <a:ea typeface="Roboto" panose="02000000000000000000" pitchFamily="2" charset="0"/>
              </a:rPr>
              <a:t> </a:t>
            </a:r>
            <a:r>
              <a:rPr lang="en-GB" sz="1400" b="0" i="0" dirty="0" err="1">
                <a:solidFill>
                  <a:srgbClr val="000000"/>
                </a:solidFill>
                <a:effectLst/>
                <a:latin typeface="Roboto" panose="02000000000000000000" pitchFamily="2" charset="0"/>
                <a:ea typeface="Roboto" panose="02000000000000000000" pitchFamily="2" charset="0"/>
              </a:rPr>
              <a:t>en</a:t>
            </a:r>
            <a:r>
              <a:rPr lang="en-GB" sz="1400" b="0" i="0" dirty="0">
                <a:solidFill>
                  <a:srgbClr val="000000"/>
                </a:solidFill>
                <a:effectLst/>
                <a:latin typeface="Roboto" panose="02000000000000000000" pitchFamily="2" charset="0"/>
                <a:ea typeface="Roboto" panose="02000000000000000000" pitchFamily="2" charset="0"/>
              </a:rPr>
              <a:t> </a:t>
            </a:r>
            <a:r>
              <a:rPr lang="en-GB" sz="1400" b="0" i="0" dirty="0" err="1">
                <a:solidFill>
                  <a:srgbClr val="000000"/>
                </a:solidFill>
                <a:effectLst/>
                <a:latin typeface="Roboto" panose="02000000000000000000" pitchFamily="2" charset="0"/>
                <a:ea typeface="Roboto" panose="02000000000000000000" pitchFamily="2" charset="0"/>
              </a:rPr>
              <a:t>el</a:t>
            </a:r>
            <a:r>
              <a:rPr lang="en-GB" sz="1400" b="0" i="0" dirty="0">
                <a:solidFill>
                  <a:srgbClr val="000000"/>
                </a:solidFill>
                <a:effectLst/>
                <a:latin typeface="Roboto" panose="02000000000000000000" pitchFamily="2" charset="0"/>
                <a:ea typeface="Roboto" panose="02000000000000000000" pitchFamily="2" charset="0"/>
              </a:rPr>
              <a:t> </a:t>
            </a:r>
            <a:r>
              <a:rPr lang="en-GB" sz="1400" b="0" i="0" dirty="0" err="1">
                <a:solidFill>
                  <a:srgbClr val="000000"/>
                </a:solidFill>
                <a:effectLst/>
                <a:latin typeface="Roboto" panose="02000000000000000000" pitchFamily="2" charset="0"/>
                <a:ea typeface="Roboto" panose="02000000000000000000" pitchFamily="2" charset="0"/>
              </a:rPr>
              <a:t>formato</a:t>
            </a:r>
            <a:r>
              <a:rPr lang="en-GB" sz="1400" b="0" i="0" dirty="0">
                <a:solidFill>
                  <a:srgbClr val="000000"/>
                </a:solidFill>
                <a:effectLst/>
                <a:latin typeface="Roboto" panose="02000000000000000000" pitchFamily="2" charset="0"/>
                <a:ea typeface="Roboto" panose="02000000000000000000" pitchFamily="2" charset="0"/>
              </a:rPr>
              <a:t> </a:t>
            </a:r>
            <a:r>
              <a:rPr lang="en-GB" sz="1400" b="0" i="0" dirty="0" err="1">
                <a:solidFill>
                  <a:srgbClr val="000000"/>
                </a:solidFill>
                <a:effectLst/>
                <a:latin typeface="Roboto" panose="02000000000000000000" pitchFamily="2" charset="0"/>
                <a:ea typeface="Roboto" panose="02000000000000000000" pitchFamily="2" charset="0"/>
              </a:rPr>
              <a:t>correcto</a:t>
            </a:r>
            <a:r>
              <a:rPr lang="en-GB" sz="1400" b="0" i="0" dirty="0">
                <a:solidFill>
                  <a:srgbClr val="000000"/>
                </a:solidFill>
                <a:effectLst/>
                <a:latin typeface="Roboto" panose="02000000000000000000" pitchFamily="2" charset="0"/>
                <a:ea typeface="Roboto" panose="02000000000000000000" pitchFamily="2" charset="0"/>
              </a:rPr>
              <a:t>, </a:t>
            </a:r>
            <a:r>
              <a:rPr lang="en-GB" sz="1400" b="0" i="0" dirty="0" err="1">
                <a:solidFill>
                  <a:srgbClr val="000000"/>
                </a:solidFill>
                <a:effectLst/>
                <a:latin typeface="Roboto" panose="02000000000000000000" pitchFamily="2" charset="0"/>
                <a:ea typeface="Roboto" panose="02000000000000000000" pitchFamily="2" charset="0"/>
              </a:rPr>
              <a:t>por</a:t>
            </a:r>
            <a:r>
              <a:rPr lang="en-GB" sz="1400" b="0" i="0" dirty="0">
                <a:solidFill>
                  <a:srgbClr val="000000"/>
                </a:solidFill>
                <a:effectLst/>
                <a:latin typeface="Roboto" panose="02000000000000000000" pitchFamily="2" charset="0"/>
                <a:ea typeface="Roboto" panose="02000000000000000000" pitchFamily="2" charset="0"/>
              </a:rPr>
              <a:t> </a:t>
            </a:r>
            <a:r>
              <a:rPr lang="en-GB" sz="1400" b="0" i="0" dirty="0" err="1">
                <a:solidFill>
                  <a:srgbClr val="000000"/>
                </a:solidFill>
                <a:effectLst/>
                <a:latin typeface="Roboto" panose="02000000000000000000" pitchFamily="2" charset="0"/>
                <a:ea typeface="Roboto" panose="02000000000000000000" pitchFamily="2" charset="0"/>
              </a:rPr>
              <a:t>favor</a:t>
            </a:r>
            <a:r>
              <a:rPr lang="en-GB" sz="1400" b="0" i="0" dirty="0">
                <a:solidFill>
                  <a:srgbClr val="000000"/>
                </a:solidFill>
                <a:effectLst/>
                <a:latin typeface="Roboto" panose="02000000000000000000" pitchFamily="2" charset="0"/>
                <a:ea typeface="Roboto" panose="02000000000000000000" pitchFamily="2" charset="0"/>
              </a:rPr>
              <a:t>, </a:t>
            </a:r>
            <a:r>
              <a:rPr lang="en-GB" sz="1400" b="0" i="0" dirty="0" err="1">
                <a:solidFill>
                  <a:srgbClr val="000000"/>
                </a:solidFill>
                <a:effectLst/>
                <a:latin typeface="Roboto" panose="02000000000000000000" pitchFamily="2" charset="0"/>
                <a:ea typeface="Roboto" panose="02000000000000000000" pitchFamily="2" charset="0"/>
              </a:rPr>
              <a:t>vea</a:t>
            </a:r>
            <a:r>
              <a:rPr lang="en-GB" sz="1400" b="0" i="0" dirty="0">
                <a:solidFill>
                  <a:srgbClr val="000000"/>
                </a:solidFill>
                <a:effectLst/>
                <a:latin typeface="Roboto" panose="02000000000000000000" pitchFamily="2" charset="0"/>
                <a:ea typeface="Roboto" panose="02000000000000000000" pitchFamily="2" charset="0"/>
              </a:rPr>
              <a:t> la </a:t>
            </a:r>
            <a:r>
              <a:rPr lang="en-GB" sz="1400" b="0" i="0" dirty="0" err="1">
                <a:solidFill>
                  <a:srgbClr val="000000"/>
                </a:solidFill>
                <a:effectLst/>
                <a:latin typeface="Roboto" panose="02000000000000000000" pitchFamily="2" charset="0"/>
                <a:ea typeface="Roboto" panose="02000000000000000000" pitchFamily="2" charset="0"/>
              </a:rPr>
              <a:t>presentación</a:t>
            </a:r>
            <a:r>
              <a:rPr lang="en-GB" sz="1400" b="0" i="0" dirty="0">
                <a:solidFill>
                  <a:srgbClr val="000000"/>
                </a:solidFill>
                <a:effectLst/>
                <a:latin typeface="Roboto" panose="02000000000000000000" pitchFamily="2" charset="0"/>
                <a:ea typeface="Roboto" panose="02000000000000000000" pitchFamily="2" charset="0"/>
              </a:rPr>
              <a:t> de </a:t>
            </a:r>
            <a:r>
              <a:rPr lang="en-GB" sz="1400" b="0" i="0" dirty="0" err="1">
                <a:solidFill>
                  <a:srgbClr val="000000"/>
                </a:solidFill>
                <a:effectLst/>
                <a:latin typeface="Roboto" panose="02000000000000000000" pitchFamily="2" charset="0"/>
                <a:ea typeface="Roboto" panose="02000000000000000000" pitchFamily="2" charset="0"/>
              </a:rPr>
              <a:t>diapositivas</a:t>
            </a:r>
            <a:r>
              <a:rPr lang="en-GB" sz="1400" b="0" i="0" dirty="0">
                <a:solidFill>
                  <a:srgbClr val="000000"/>
                </a:solidFill>
                <a:effectLst/>
                <a:latin typeface="Roboto" panose="02000000000000000000" pitchFamily="2" charset="0"/>
                <a:ea typeface="Roboto" panose="02000000000000000000" pitchFamily="2" charset="0"/>
              </a:rPr>
              <a:t> </a:t>
            </a:r>
            <a:r>
              <a:rPr lang="en-GB" sz="1400" b="0" i="0" dirty="0" err="1">
                <a:solidFill>
                  <a:srgbClr val="000000"/>
                </a:solidFill>
                <a:effectLst/>
                <a:latin typeface="Roboto" panose="02000000000000000000" pitchFamily="2" charset="0"/>
                <a:ea typeface="Roboto" panose="02000000000000000000" pitchFamily="2" charset="0"/>
              </a:rPr>
              <a:t>en</a:t>
            </a:r>
            <a:r>
              <a:rPr lang="en-GB" sz="1400" b="0" i="0" dirty="0">
                <a:solidFill>
                  <a:srgbClr val="000000"/>
                </a:solidFill>
                <a:effectLst/>
                <a:latin typeface="Roboto" panose="02000000000000000000" pitchFamily="2" charset="0"/>
                <a:ea typeface="Roboto" panose="02000000000000000000" pitchFamily="2" charset="0"/>
              </a:rPr>
              <a:t> "modo </a:t>
            </a:r>
            <a:r>
              <a:rPr lang="en-GB" sz="1400" b="0" i="0" dirty="0" err="1">
                <a:solidFill>
                  <a:srgbClr val="000000"/>
                </a:solidFill>
                <a:effectLst/>
                <a:latin typeface="Roboto" panose="02000000000000000000" pitchFamily="2" charset="0"/>
                <a:ea typeface="Roboto" panose="02000000000000000000" pitchFamily="2" charset="0"/>
              </a:rPr>
              <a:t>presentación</a:t>
            </a:r>
            <a:r>
              <a:rPr lang="en-GB" sz="1400" b="0" i="0" dirty="0">
                <a:solidFill>
                  <a:srgbClr val="000000"/>
                </a:solidFill>
                <a:effectLst/>
                <a:latin typeface="Roboto" panose="02000000000000000000" pitchFamily="2" charset="0"/>
                <a:ea typeface="Roboto" panose="02000000000000000000" pitchFamily="2" charset="0"/>
              </a:rPr>
              <a:t>". Si </a:t>
            </a:r>
            <a:r>
              <a:rPr lang="en-GB" sz="1400" b="0" i="0" dirty="0" err="1">
                <a:solidFill>
                  <a:srgbClr val="000000"/>
                </a:solidFill>
                <a:effectLst/>
                <a:latin typeface="Roboto" panose="02000000000000000000" pitchFamily="2" charset="0"/>
                <a:ea typeface="Roboto" panose="02000000000000000000" pitchFamily="2" charset="0"/>
              </a:rPr>
              <a:t>ve</a:t>
            </a:r>
            <a:r>
              <a:rPr lang="en-GB" sz="1400" b="0" i="0" dirty="0">
                <a:solidFill>
                  <a:srgbClr val="000000"/>
                </a:solidFill>
                <a:effectLst/>
                <a:latin typeface="Roboto" panose="02000000000000000000" pitchFamily="2" charset="0"/>
                <a:ea typeface="Roboto" panose="02000000000000000000" pitchFamily="2" charset="0"/>
              </a:rPr>
              <a:t> las </a:t>
            </a:r>
            <a:r>
              <a:rPr lang="en-GB" sz="1400" b="0" i="0" dirty="0" err="1">
                <a:solidFill>
                  <a:srgbClr val="000000"/>
                </a:solidFill>
                <a:effectLst/>
                <a:latin typeface="Roboto" panose="02000000000000000000" pitchFamily="2" charset="0"/>
                <a:ea typeface="Roboto" panose="02000000000000000000" pitchFamily="2" charset="0"/>
              </a:rPr>
              <a:t>diapositivas</a:t>
            </a:r>
            <a:r>
              <a:rPr lang="en-GB" sz="1400" b="0" i="0" dirty="0">
                <a:solidFill>
                  <a:srgbClr val="000000"/>
                </a:solidFill>
                <a:effectLst/>
                <a:latin typeface="Roboto" panose="02000000000000000000" pitchFamily="2" charset="0"/>
                <a:ea typeface="Roboto" panose="02000000000000000000" pitchFamily="2" charset="0"/>
              </a:rPr>
              <a:t> sin </a:t>
            </a:r>
            <a:r>
              <a:rPr lang="en-GB" sz="1400" b="0" i="0" dirty="0" err="1">
                <a:solidFill>
                  <a:srgbClr val="000000"/>
                </a:solidFill>
                <a:effectLst/>
                <a:latin typeface="Roboto" panose="02000000000000000000" pitchFamily="2" charset="0"/>
                <a:ea typeface="Roboto" panose="02000000000000000000" pitchFamily="2" charset="0"/>
              </a:rPr>
              <a:t>seleccionar</a:t>
            </a:r>
            <a:r>
              <a:rPr lang="en-GB" sz="1400" b="0" i="0" dirty="0">
                <a:solidFill>
                  <a:srgbClr val="000000"/>
                </a:solidFill>
                <a:effectLst/>
                <a:latin typeface="Roboto" panose="02000000000000000000" pitchFamily="2" charset="0"/>
                <a:ea typeface="Roboto" panose="02000000000000000000" pitchFamily="2" charset="0"/>
              </a:rPr>
              <a:t> </a:t>
            </a:r>
            <a:r>
              <a:rPr lang="en-GB" sz="1400" b="0" i="0" dirty="0" err="1">
                <a:solidFill>
                  <a:srgbClr val="000000"/>
                </a:solidFill>
                <a:effectLst/>
                <a:latin typeface="Roboto" panose="02000000000000000000" pitchFamily="2" charset="0"/>
                <a:ea typeface="Roboto" panose="02000000000000000000" pitchFamily="2" charset="0"/>
              </a:rPr>
              <a:t>el</a:t>
            </a:r>
            <a:r>
              <a:rPr lang="en-GB" sz="1400" b="0" i="0" dirty="0">
                <a:solidFill>
                  <a:srgbClr val="000000"/>
                </a:solidFill>
                <a:effectLst/>
                <a:latin typeface="Roboto" panose="02000000000000000000" pitchFamily="2" charset="0"/>
                <a:ea typeface="Roboto" panose="02000000000000000000" pitchFamily="2" charset="0"/>
              </a:rPr>
              <a:t> "modo de </a:t>
            </a:r>
            <a:r>
              <a:rPr lang="en-GB" sz="1400" b="0" i="0" dirty="0" err="1">
                <a:solidFill>
                  <a:srgbClr val="000000"/>
                </a:solidFill>
                <a:effectLst/>
                <a:latin typeface="Roboto" panose="02000000000000000000" pitchFamily="2" charset="0"/>
                <a:ea typeface="Roboto" panose="02000000000000000000" pitchFamily="2" charset="0"/>
              </a:rPr>
              <a:t>presentación</a:t>
            </a:r>
            <a:r>
              <a:rPr lang="en-GB" sz="1400" b="0" i="0" dirty="0">
                <a:solidFill>
                  <a:srgbClr val="000000"/>
                </a:solidFill>
                <a:effectLst/>
                <a:latin typeface="Roboto" panose="02000000000000000000" pitchFamily="2" charset="0"/>
                <a:ea typeface="Roboto" panose="02000000000000000000" pitchFamily="2" charset="0"/>
              </a:rPr>
              <a:t>", es </a:t>
            </a:r>
            <a:r>
              <a:rPr lang="en-GB" sz="1400" b="0" i="0" dirty="0" err="1">
                <a:solidFill>
                  <a:srgbClr val="000000"/>
                </a:solidFill>
                <a:effectLst/>
                <a:latin typeface="Roboto" panose="02000000000000000000" pitchFamily="2" charset="0"/>
                <a:ea typeface="Roboto" panose="02000000000000000000" pitchFamily="2" charset="0"/>
              </a:rPr>
              <a:t>posible</a:t>
            </a:r>
            <a:r>
              <a:rPr lang="en-GB" sz="1400" b="0" i="0" dirty="0">
                <a:solidFill>
                  <a:srgbClr val="000000"/>
                </a:solidFill>
                <a:effectLst/>
                <a:latin typeface="Roboto" panose="02000000000000000000" pitchFamily="2" charset="0"/>
                <a:ea typeface="Roboto" panose="02000000000000000000" pitchFamily="2" charset="0"/>
              </a:rPr>
              <a:t> que </a:t>
            </a:r>
            <a:r>
              <a:rPr lang="en-GB" sz="1400" b="0" i="0" dirty="0" err="1">
                <a:solidFill>
                  <a:srgbClr val="000000"/>
                </a:solidFill>
                <a:effectLst/>
                <a:latin typeface="Roboto" panose="02000000000000000000" pitchFamily="2" charset="0"/>
                <a:ea typeface="Roboto" panose="02000000000000000000" pitchFamily="2" charset="0"/>
              </a:rPr>
              <a:t>algunos</a:t>
            </a:r>
            <a:r>
              <a:rPr lang="en-GB" sz="1400" b="0" i="0" dirty="0">
                <a:solidFill>
                  <a:srgbClr val="000000"/>
                </a:solidFill>
                <a:effectLst/>
                <a:latin typeface="Roboto" panose="02000000000000000000" pitchFamily="2" charset="0"/>
                <a:ea typeface="Roboto" panose="02000000000000000000" pitchFamily="2" charset="0"/>
              </a:rPr>
              <a:t> </a:t>
            </a:r>
            <a:r>
              <a:rPr lang="en-GB" sz="1400" b="0" i="0" dirty="0" err="1">
                <a:solidFill>
                  <a:srgbClr val="000000"/>
                </a:solidFill>
                <a:effectLst/>
                <a:latin typeface="Roboto" panose="02000000000000000000" pitchFamily="2" charset="0"/>
                <a:ea typeface="Roboto" panose="02000000000000000000" pitchFamily="2" charset="0"/>
              </a:rPr>
              <a:t>textos</a:t>
            </a:r>
            <a:r>
              <a:rPr lang="en-GB" sz="1400" b="0" i="0" dirty="0">
                <a:solidFill>
                  <a:srgbClr val="000000"/>
                </a:solidFill>
                <a:effectLst/>
                <a:latin typeface="Roboto" panose="02000000000000000000" pitchFamily="2" charset="0"/>
                <a:ea typeface="Roboto" panose="02000000000000000000" pitchFamily="2" charset="0"/>
              </a:rPr>
              <a:t> e </a:t>
            </a:r>
            <a:r>
              <a:rPr lang="en-GB" sz="1400" b="0" i="0" dirty="0" err="1">
                <a:solidFill>
                  <a:srgbClr val="000000"/>
                </a:solidFill>
                <a:effectLst/>
                <a:latin typeface="Roboto" panose="02000000000000000000" pitchFamily="2" charset="0"/>
                <a:ea typeface="Roboto" panose="02000000000000000000" pitchFamily="2" charset="0"/>
              </a:rPr>
              <a:t>imágenes</a:t>
            </a:r>
            <a:r>
              <a:rPr lang="en-GB" sz="1400" b="0" i="0" dirty="0">
                <a:solidFill>
                  <a:srgbClr val="000000"/>
                </a:solidFill>
                <a:effectLst/>
                <a:latin typeface="Roboto" panose="02000000000000000000" pitchFamily="2" charset="0"/>
                <a:ea typeface="Roboto" panose="02000000000000000000" pitchFamily="2" charset="0"/>
              </a:rPr>
              <a:t> se </a:t>
            </a:r>
            <a:r>
              <a:rPr lang="en-GB" sz="1400" b="0" i="0" dirty="0" err="1">
                <a:solidFill>
                  <a:srgbClr val="000000"/>
                </a:solidFill>
                <a:effectLst/>
                <a:latin typeface="Roboto" panose="02000000000000000000" pitchFamily="2" charset="0"/>
                <a:ea typeface="Roboto" panose="02000000000000000000" pitchFamily="2" charset="0"/>
              </a:rPr>
              <a:t>superpongan</a:t>
            </a:r>
            <a:r>
              <a:rPr lang="en-GB" sz="1400" b="0" i="0" dirty="0">
                <a:solidFill>
                  <a:srgbClr val="000000"/>
                </a:solidFill>
                <a:effectLst/>
                <a:latin typeface="Roboto" panose="02000000000000000000" pitchFamily="2" charset="0"/>
                <a:ea typeface="Roboto" panose="02000000000000000000" pitchFamily="2" charset="0"/>
              </a:rPr>
              <a:t> o </a:t>
            </a:r>
            <a:r>
              <a:rPr lang="en-GB" sz="1400" b="0" i="0" dirty="0" err="1">
                <a:solidFill>
                  <a:srgbClr val="000000"/>
                </a:solidFill>
                <a:effectLst/>
                <a:latin typeface="Roboto" panose="02000000000000000000" pitchFamily="2" charset="0"/>
                <a:ea typeface="Roboto" panose="02000000000000000000" pitchFamily="2" charset="0"/>
              </a:rPr>
              <a:t>sean</a:t>
            </a:r>
            <a:r>
              <a:rPr lang="en-GB" sz="1400" b="0" i="0" dirty="0">
                <a:solidFill>
                  <a:srgbClr val="000000"/>
                </a:solidFill>
                <a:effectLst/>
                <a:latin typeface="Roboto" panose="02000000000000000000" pitchFamily="2" charset="0"/>
                <a:ea typeface="Roboto" panose="02000000000000000000" pitchFamily="2" charset="0"/>
              </a:rPr>
              <a:t> </a:t>
            </a:r>
            <a:r>
              <a:rPr lang="en-GB" sz="1400" b="0" i="0" dirty="0" err="1">
                <a:solidFill>
                  <a:srgbClr val="000000"/>
                </a:solidFill>
                <a:effectLst/>
                <a:latin typeface="Roboto" panose="02000000000000000000" pitchFamily="2" charset="0"/>
                <a:ea typeface="Roboto" panose="02000000000000000000" pitchFamily="2" charset="0"/>
              </a:rPr>
              <a:t>difíciles</a:t>
            </a:r>
            <a:r>
              <a:rPr lang="en-GB" sz="1400" b="0" i="0" dirty="0">
                <a:solidFill>
                  <a:srgbClr val="000000"/>
                </a:solidFill>
                <a:effectLst/>
                <a:latin typeface="Roboto" panose="02000000000000000000" pitchFamily="2" charset="0"/>
                <a:ea typeface="Roboto" panose="02000000000000000000" pitchFamily="2" charset="0"/>
              </a:rPr>
              <a:t> de leer.</a:t>
            </a:r>
            <a:endParaRPr lang="en-GB" sz="14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24152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ditable Resource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1" name="Group 40">
            <a:extLst>
              <a:ext uri="{FF2B5EF4-FFF2-40B4-BE49-F238E27FC236}">
                <a16:creationId xmlns:a16="http://schemas.microsoft.com/office/drawing/2014/main" id="{2BB4EA30-0107-4362-9222-C6055ABF324A}"/>
              </a:ext>
            </a:extLst>
          </p:cNvPr>
          <p:cNvGrpSpPr/>
          <p:nvPr userDrawn="1"/>
        </p:nvGrpSpPr>
        <p:grpSpPr>
          <a:xfrm>
            <a:off x="743835" y="1681195"/>
            <a:ext cx="7644513" cy="1571953"/>
            <a:chOff x="743837" y="1344834"/>
            <a:chExt cx="7644513" cy="1571953"/>
          </a:xfrm>
        </p:grpSpPr>
        <p:sp>
          <p:nvSpPr>
            <p:cNvPr id="42" name="Rectangle 41">
              <a:extLst>
                <a:ext uri="{FF2B5EF4-FFF2-40B4-BE49-F238E27FC236}">
                  <a16:creationId xmlns:a16="http://schemas.microsoft.com/office/drawing/2014/main" id="{0DF60415-D303-4DFE-A6B8-E0AB42EF4DDC}"/>
                </a:ext>
              </a:extLst>
            </p:cNvPr>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sz="1600" b="1" dirty="0">
                  <a:latin typeface="Roboto" panose="02000000000000000000" pitchFamily="2" charset="0"/>
                  <a:ea typeface="Roboto" panose="02000000000000000000" pitchFamily="2" charset="0"/>
                </a:rPr>
                <a:t>Editable</a:t>
              </a:r>
            </a:p>
          </p:txBody>
        </p:sp>
        <p:sp>
          <p:nvSpPr>
            <p:cNvPr id="43" name="Rectangle 42">
              <a:extLst>
                <a:ext uri="{FF2B5EF4-FFF2-40B4-BE49-F238E27FC236}">
                  <a16:creationId xmlns:a16="http://schemas.microsoft.com/office/drawing/2014/main" id="{6A96975B-C3DC-451D-8423-D15D5BCDB436}"/>
                </a:ext>
              </a:extLst>
            </p:cNvPr>
            <p:cNvSpPr/>
            <p:nvPr/>
          </p:nvSpPr>
          <p:spPr>
            <a:xfrm>
              <a:off x="755650" y="1618794"/>
              <a:ext cx="7632700" cy="1297993"/>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b="0" i="0" dirty="0">
                  <a:solidFill>
                    <a:srgbClr val="202124"/>
                  </a:solidFill>
                  <a:effectLst/>
                  <a:latin typeface="Roboto" panose="02000000000000000000" pitchFamily="2" charset="0"/>
                </a:rPr>
                <a:t>This resource is editable and can be adapted to meet the needs of different learners. Twinkl cannot be held responsible for any changes made once a resource has been downloaded. Please be aware that this content may have been edited and therefore </a:t>
              </a:r>
              <a:br>
                <a:rPr lang="en-GB" sz="1400" b="0" i="0" dirty="0">
                  <a:solidFill>
                    <a:srgbClr val="202124"/>
                  </a:solidFill>
                  <a:effectLst/>
                  <a:latin typeface="Roboto" panose="02000000000000000000" pitchFamily="2" charset="0"/>
                </a:rPr>
              </a:br>
              <a:r>
                <a:rPr lang="en-GB" sz="1400" b="0" i="0" dirty="0">
                  <a:solidFill>
                    <a:srgbClr val="202124"/>
                  </a:solidFill>
                  <a:effectLst/>
                  <a:latin typeface="Roboto" panose="02000000000000000000" pitchFamily="2" charset="0"/>
                </a:rPr>
                <a:t>may no longer reflect our values.</a:t>
              </a:r>
              <a:endParaRPr lang="en-GB" sz="1400" dirty="0">
                <a:latin typeface="Roboto" panose="02000000000000000000" pitchFamily="2" charset="0"/>
                <a:ea typeface="Roboto" panose="02000000000000000000" pitchFamily="2" charset="0"/>
              </a:endParaRPr>
            </a:p>
          </p:txBody>
        </p:sp>
      </p:gr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1462528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xternal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7223ECE9-6F1A-4E72-ACE0-06F71C468FD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1" name="Group 10">
            <a:extLst>
              <a:ext uri="{FF2B5EF4-FFF2-40B4-BE49-F238E27FC236}">
                <a16:creationId xmlns:a16="http://schemas.microsoft.com/office/drawing/2014/main" id="{5F05BBF0-ECD1-4FE4-937E-1F73A27AF916}"/>
              </a:ext>
            </a:extLst>
          </p:cNvPr>
          <p:cNvGrpSpPr/>
          <p:nvPr userDrawn="1"/>
        </p:nvGrpSpPr>
        <p:grpSpPr>
          <a:xfrm>
            <a:off x="743837" y="1681195"/>
            <a:ext cx="7644513" cy="2002840"/>
            <a:chOff x="743837" y="1344834"/>
            <a:chExt cx="7644513" cy="2002840"/>
          </a:xfrm>
        </p:grpSpPr>
        <p:sp>
          <p:nvSpPr>
            <p:cNvPr id="12" name="Rectangle 11">
              <a:extLst>
                <a:ext uri="{FF2B5EF4-FFF2-40B4-BE49-F238E27FC236}">
                  <a16:creationId xmlns:a16="http://schemas.microsoft.com/office/drawing/2014/main" id="{D52A1D21-ED2B-43AD-B353-E06410A36383}"/>
                </a:ext>
              </a:extLst>
            </p:cNvPr>
            <p:cNvSpPr/>
            <p:nvPr/>
          </p:nvSpPr>
          <p:spPr>
            <a:xfrm>
              <a:off x="743837" y="1344834"/>
              <a:ext cx="2703717"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Websites</a:t>
              </a:r>
            </a:p>
          </p:txBody>
        </p:sp>
        <p:sp>
          <p:nvSpPr>
            <p:cNvPr id="13" name="Rectangle 12">
              <a:extLst>
                <a:ext uri="{FF2B5EF4-FFF2-40B4-BE49-F238E27FC236}">
                  <a16:creationId xmlns:a16="http://schemas.microsoft.com/office/drawing/2014/main" id="{1FFC9EFA-95C1-4D1B-B736-D82D578BE355}"/>
                </a:ext>
              </a:extLst>
            </p:cNvPr>
            <p:cNvSpPr/>
            <p:nvPr/>
          </p:nvSpPr>
          <p:spPr>
            <a:xfrm>
              <a:off x="755650" y="1618794"/>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websites. Please be aware that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You should also be aware that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the case. We are not responsible for the content of external sites.</a:t>
              </a:r>
            </a:p>
          </p:txBody>
        </p:sp>
      </p:grpSp>
      <p:sp>
        <p:nvSpPr>
          <p:cNvPr id="16" name="TextBox 15">
            <a:extLst>
              <a:ext uri="{FF2B5EF4-FFF2-40B4-BE49-F238E27FC236}">
                <a16:creationId xmlns:a16="http://schemas.microsoft.com/office/drawing/2014/main" id="{3E809478-62E0-4C7A-83A2-03913DD4D89E}"/>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2116580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Lst>
  <p:txStyles>
    <p:titleStyle>
      <a:lvl1pPr algn="l" defTabSz="914400" rtl="0" eaLnBrk="1" latinLnBrk="0" hangingPunct="1">
        <a:lnSpc>
          <a:spcPct val="90000"/>
        </a:lnSpc>
        <a:spcBef>
          <a:spcPct val="0"/>
        </a:spcBef>
        <a:buNone/>
        <a:defRPr sz="36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1A6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280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5" r:id="rId3"/>
    <p:sldLayoutId id="2147483674" r:id="rId4"/>
    <p:sldLayoutId id="2147483669" r:id="rId5"/>
    <p:sldLayoutId id="2147483670" r:id="rId6"/>
    <p:sldLayoutId id="2147483671" r:id="rId7"/>
    <p:sldLayoutId id="214748367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hyperlink" Target="https://www.twinkl.co.uk/resources/educacion-basica-chile-teaching-resources/6-basico-educacion-basica-chile-teaching-resources/ingles-6-basico-educacion-basica-chile"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430AE3-ABB9-4220-A4A5-1937C15FD324}"/>
              </a:ext>
            </a:extLst>
          </p:cNvPr>
          <p:cNvSpPr>
            <a:spLocks noGrp="1"/>
          </p:cNvSpPr>
          <p:nvPr>
            <p:ph type="title"/>
          </p:nvPr>
        </p:nvSpPr>
        <p:spPr>
          <a:xfrm>
            <a:off x="748746" y="2783786"/>
            <a:ext cx="8220075" cy="994306"/>
          </a:xfrm>
        </p:spPr>
        <p:txBody>
          <a:bodyPr/>
          <a:lstStyle/>
          <a:p>
            <a:pPr algn="ctr"/>
            <a:r>
              <a:rPr lang="es-ES" u="sng" dirty="0"/>
              <a:t>Writing N°3</a:t>
            </a:r>
            <a:br>
              <a:rPr lang="es-ES" u="sng" dirty="0"/>
            </a:br>
            <a:r>
              <a:rPr lang="es-ES" u="sng" dirty="0"/>
              <a:t>tema: Palabras de preguntas </a:t>
            </a:r>
            <a:br>
              <a:rPr lang="es-ES" dirty="0"/>
            </a:br>
            <a:br>
              <a:rPr lang="es-ES" dirty="0"/>
            </a:br>
            <a:br>
              <a:rPr lang="es-ES" dirty="0"/>
            </a:br>
            <a:br>
              <a:rPr lang="es-ES" dirty="0"/>
            </a:br>
            <a:r>
              <a:rPr lang="es-ES" dirty="0"/>
              <a:t>Objetivo: Identificar y aplicar las diferentes palabras de preguntas. </a:t>
            </a:r>
            <a:endParaRPr lang="es-CL" dirty="0"/>
          </a:p>
        </p:txBody>
      </p:sp>
    </p:spTree>
    <p:extLst>
      <p:ext uri="{BB962C8B-B14F-4D97-AF65-F5344CB8AC3E}">
        <p14:creationId xmlns:p14="http://schemas.microsoft.com/office/powerpoint/2010/main" val="3637915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893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Callout 10">
            <a:extLst>
              <a:ext uri="{FF2B5EF4-FFF2-40B4-BE49-F238E27FC236}">
                <a16:creationId xmlns:a16="http://schemas.microsoft.com/office/drawing/2014/main" id="{E756C1F1-4A9D-7203-1645-8D0F4C845DDC}"/>
              </a:ext>
            </a:extLst>
          </p:cNvPr>
          <p:cNvSpPr/>
          <p:nvPr/>
        </p:nvSpPr>
        <p:spPr>
          <a:xfrm>
            <a:off x="1434898" y="2016868"/>
            <a:ext cx="1213317" cy="946278"/>
          </a:xfrm>
          <a:prstGeom prst="wedgeEllipseCallout">
            <a:avLst>
              <a:gd name="adj1" fmla="val 34754"/>
              <a:gd name="adj2" fmla="val 50804"/>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TextBox 9">
            <a:extLst>
              <a:ext uri="{FF2B5EF4-FFF2-40B4-BE49-F238E27FC236}">
                <a16:creationId xmlns:a16="http://schemas.microsoft.com/office/drawing/2014/main" id="{031F8516-AE63-03B1-FF76-D333152DA09B}"/>
              </a:ext>
            </a:extLst>
          </p:cNvPr>
          <p:cNvSpPr txBox="1"/>
          <p:nvPr/>
        </p:nvSpPr>
        <p:spPr>
          <a:xfrm>
            <a:off x="1567366" y="2305341"/>
            <a:ext cx="948379" cy="369332"/>
          </a:xfrm>
          <a:prstGeom prst="rect">
            <a:avLst/>
          </a:prstGeom>
          <a:noFill/>
        </p:spPr>
        <p:txBody>
          <a:bodyPr wrap="square">
            <a:spAutoFit/>
          </a:bodyPr>
          <a:lstStyle/>
          <a:p>
            <a:pPr marL="0" lvl="0" indent="0" algn="ctr" rtl="0">
              <a:spcBef>
                <a:spcPts val="0"/>
              </a:spcBef>
              <a:spcAft>
                <a:spcPts val="0"/>
              </a:spcAft>
              <a:buNone/>
            </a:pPr>
            <a:r>
              <a:rPr lang="en-GB" sz="1800" b="1" dirty="0"/>
              <a:t>When?</a:t>
            </a:r>
          </a:p>
        </p:txBody>
      </p:sp>
      <p:sp>
        <p:nvSpPr>
          <p:cNvPr id="12" name="Oval Callout 11">
            <a:extLst>
              <a:ext uri="{FF2B5EF4-FFF2-40B4-BE49-F238E27FC236}">
                <a16:creationId xmlns:a16="http://schemas.microsoft.com/office/drawing/2014/main" id="{01EC52B4-8A86-AB1E-5497-562490196F4D}"/>
              </a:ext>
            </a:extLst>
          </p:cNvPr>
          <p:cNvSpPr/>
          <p:nvPr/>
        </p:nvSpPr>
        <p:spPr>
          <a:xfrm>
            <a:off x="828239" y="2989084"/>
            <a:ext cx="1213317" cy="946278"/>
          </a:xfrm>
          <a:prstGeom prst="wedgeEllipseCallout">
            <a:avLst>
              <a:gd name="adj1" fmla="val 48116"/>
              <a:gd name="adj2" fmla="val 37783"/>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TextBox 12">
            <a:extLst>
              <a:ext uri="{FF2B5EF4-FFF2-40B4-BE49-F238E27FC236}">
                <a16:creationId xmlns:a16="http://schemas.microsoft.com/office/drawing/2014/main" id="{DC45FD0F-28AA-0C91-803E-7A81AF6CF113}"/>
              </a:ext>
            </a:extLst>
          </p:cNvPr>
          <p:cNvSpPr txBox="1"/>
          <p:nvPr/>
        </p:nvSpPr>
        <p:spPr>
          <a:xfrm>
            <a:off x="960707" y="3277557"/>
            <a:ext cx="948379" cy="369332"/>
          </a:xfrm>
          <a:prstGeom prst="rect">
            <a:avLst/>
          </a:prstGeom>
          <a:noFill/>
        </p:spPr>
        <p:txBody>
          <a:bodyPr wrap="square">
            <a:spAutoFit/>
          </a:bodyPr>
          <a:lstStyle/>
          <a:p>
            <a:pPr marL="0" lvl="0" indent="0" algn="ctr" rtl="0">
              <a:spcBef>
                <a:spcPts val="0"/>
              </a:spcBef>
              <a:spcAft>
                <a:spcPts val="0"/>
              </a:spcAft>
              <a:buNone/>
            </a:pPr>
            <a:r>
              <a:rPr lang="en-GB" sz="1800" b="1" dirty="0"/>
              <a:t>Why?</a:t>
            </a:r>
          </a:p>
        </p:txBody>
      </p:sp>
      <p:sp>
        <p:nvSpPr>
          <p:cNvPr id="14" name="Oval Callout 13">
            <a:extLst>
              <a:ext uri="{FF2B5EF4-FFF2-40B4-BE49-F238E27FC236}">
                <a16:creationId xmlns:a16="http://schemas.microsoft.com/office/drawing/2014/main" id="{91937AEB-4DA8-EBBD-B2B7-31EF102E4E29}"/>
              </a:ext>
            </a:extLst>
          </p:cNvPr>
          <p:cNvSpPr/>
          <p:nvPr/>
        </p:nvSpPr>
        <p:spPr>
          <a:xfrm>
            <a:off x="559107" y="4219931"/>
            <a:ext cx="1213317" cy="946278"/>
          </a:xfrm>
          <a:prstGeom prst="wedgeEllipseCallout">
            <a:avLst>
              <a:gd name="adj1" fmla="val 53996"/>
              <a:gd name="adj2" fmla="val -28694"/>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TextBox 14">
            <a:extLst>
              <a:ext uri="{FF2B5EF4-FFF2-40B4-BE49-F238E27FC236}">
                <a16:creationId xmlns:a16="http://schemas.microsoft.com/office/drawing/2014/main" id="{04DBD49C-D859-4932-A71C-D1BD4A5D8B7F}"/>
              </a:ext>
            </a:extLst>
          </p:cNvPr>
          <p:cNvSpPr txBox="1"/>
          <p:nvPr/>
        </p:nvSpPr>
        <p:spPr>
          <a:xfrm>
            <a:off x="691575" y="4508404"/>
            <a:ext cx="948379" cy="369332"/>
          </a:xfrm>
          <a:prstGeom prst="rect">
            <a:avLst/>
          </a:prstGeom>
          <a:noFill/>
        </p:spPr>
        <p:txBody>
          <a:bodyPr wrap="square">
            <a:spAutoFit/>
          </a:bodyPr>
          <a:lstStyle/>
          <a:p>
            <a:pPr marL="0" lvl="0" indent="0" algn="ctr" rtl="0">
              <a:spcBef>
                <a:spcPts val="0"/>
              </a:spcBef>
              <a:spcAft>
                <a:spcPts val="0"/>
              </a:spcAft>
              <a:buNone/>
            </a:pPr>
            <a:r>
              <a:rPr lang="en-GB" sz="1800" b="1" dirty="0"/>
              <a:t>How?</a:t>
            </a:r>
          </a:p>
        </p:txBody>
      </p:sp>
      <p:sp>
        <p:nvSpPr>
          <p:cNvPr id="16" name="Oval Callout 15">
            <a:extLst>
              <a:ext uri="{FF2B5EF4-FFF2-40B4-BE49-F238E27FC236}">
                <a16:creationId xmlns:a16="http://schemas.microsoft.com/office/drawing/2014/main" id="{7989FE5C-31D1-CC17-7DAF-A458B6208689}"/>
              </a:ext>
            </a:extLst>
          </p:cNvPr>
          <p:cNvSpPr/>
          <p:nvPr/>
        </p:nvSpPr>
        <p:spPr>
          <a:xfrm>
            <a:off x="6969976" y="2804418"/>
            <a:ext cx="1213317" cy="946278"/>
          </a:xfrm>
          <a:prstGeom prst="wedgeEllipseCallout">
            <a:avLst>
              <a:gd name="adj1" fmla="val -39006"/>
              <a:gd name="adj2" fmla="val 50119"/>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a:t>a</a:t>
            </a:r>
          </a:p>
        </p:txBody>
      </p:sp>
      <p:sp>
        <p:nvSpPr>
          <p:cNvPr id="17" name="TextBox 16">
            <a:extLst>
              <a:ext uri="{FF2B5EF4-FFF2-40B4-BE49-F238E27FC236}">
                <a16:creationId xmlns:a16="http://schemas.microsoft.com/office/drawing/2014/main" id="{0090A3E4-D42F-6E2A-897F-EF2EAD4FC7EE}"/>
              </a:ext>
            </a:extLst>
          </p:cNvPr>
          <p:cNvSpPr txBox="1"/>
          <p:nvPr/>
        </p:nvSpPr>
        <p:spPr>
          <a:xfrm>
            <a:off x="6944962" y="3092891"/>
            <a:ext cx="1263343" cy="369332"/>
          </a:xfrm>
          <a:prstGeom prst="rect">
            <a:avLst/>
          </a:prstGeom>
          <a:noFill/>
        </p:spPr>
        <p:txBody>
          <a:bodyPr wrap="square">
            <a:spAutoFit/>
          </a:bodyPr>
          <a:lstStyle/>
          <a:p>
            <a:pPr marL="0" lvl="0" indent="0" algn="ctr" rtl="0">
              <a:spcBef>
                <a:spcPts val="0"/>
              </a:spcBef>
              <a:spcAft>
                <a:spcPts val="0"/>
              </a:spcAft>
              <a:buNone/>
            </a:pPr>
            <a:r>
              <a:rPr lang="en-GB" sz="1800" b="1" dirty="0"/>
              <a:t>Where?</a:t>
            </a:r>
          </a:p>
        </p:txBody>
      </p:sp>
      <p:sp>
        <p:nvSpPr>
          <p:cNvPr id="18" name="Oval Callout 17">
            <a:extLst>
              <a:ext uri="{FF2B5EF4-FFF2-40B4-BE49-F238E27FC236}">
                <a16:creationId xmlns:a16="http://schemas.microsoft.com/office/drawing/2014/main" id="{348DE3E8-4C80-B6AD-03AA-1F5C9EA82007}"/>
              </a:ext>
            </a:extLst>
          </p:cNvPr>
          <p:cNvSpPr/>
          <p:nvPr/>
        </p:nvSpPr>
        <p:spPr>
          <a:xfrm>
            <a:off x="7160946" y="4145966"/>
            <a:ext cx="1213317" cy="946278"/>
          </a:xfrm>
          <a:prstGeom prst="wedgeEllipseCallout">
            <a:avLst>
              <a:gd name="adj1" fmla="val -61990"/>
              <a:gd name="adj2" fmla="val 488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TextBox 18">
            <a:extLst>
              <a:ext uri="{FF2B5EF4-FFF2-40B4-BE49-F238E27FC236}">
                <a16:creationId xmlns:a16="http://schemas.microsoft.com/office/drawing/2014/main" id="{1BF5ECB3-2E21-2080-2D06-A6EF265EB94C}"/>
              </a:ext>
            </a:extLst>
          </p:cNvPr>
          <p:cNvSpPr txBox="1"/>
          <p:nvPr/>
        </p:nvSpPr>
        <p:spPr>
          <a:xfrm>
            <a:off x="7293414" y="4434439"/>
            <a:ext cx="948379" cy="369332"/>
          </a:xfrm>
          <a:prstGeom prst="rect">
            <a:avLst/>
          </a:prstGeom>
          <a:noFill/>
        </p:spPr>
        <p:txBody>
          <a:bodyPr wrap="square">
            <a:spAutoFit/>
          </a:bodyPr>
          <a:lstStyle/>
          <a:p>
            <a:pPr marL="0" lvl="0" indent="0" algn="ctr" rtl="0">
              <a:spcBef>
                <a:spcPts val="0"/>
              </a:spcBef>
              <a:spcAft>
                <a:spcPts val="0"/>
              </a:spcAft>
              <a:buNone/>
            </a:pPr>
            <a:r>
              <a:rPr lang="en-GB" sz="1800" b="1" dirty="0"/>
              <a:t>How?</a:t>
            </a:r>
          </a:p>
        </p:txBody>
      </p:sp>
      <p:sp>
        <p:nvSpPr>
          <p:cNvPr id="2" name="Rectangle 1">
            <a:hlinkClick r:id="rId2"/>
            <a:extLst>
              <a:ext uri="{FF2B5EF4-FFF2-40B4-BE49-F238E27FC236}">
                <a16:creationId xmlns:a16="http://schemas.microsoft.com/office/drawing/2014/main" id="{9221C5C2-24B5-C351-A2BD-6F6D79B01F66}"/>
              </a:ext>
            </a:extLst>
          </p:cNvPr>
          <p:cNvSpPr/>
          <p:nvPr/>
        </p:nvSpPr>
        <p:spPr>
          <a:xfrm>
            <a:off x="0" y="5911722"/>
            <a:ext cx="1346200" cy="9462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997014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E3E8CE-7B71-45EB-962C-DEFC1C50418C}"/>
              </a:ext>
            </a:extLst>
          </p:cNvPr>
          <p:cNvSpPr>
            <a:spLocks noGrp="1"/>
          </p:cNvSpPr>
          <p:nvPr>
            <p:ph type="title"/>
          </p:nvPr>
        </p:nvSpPr>
        <p:spPr/>
        <p:txBody>
          <a:bodyPr/>
          <a:lstStyle/>
          <a:p>
            <a:endParaRPr lang="es-CL"/>
          </a:p>
        </p:txBody>
      </p:sp>
      <p:pic>
        <p:nvPicPr>
          <p:cNvPr id="4" name="Imagen 3">
            <a:extLst>
              <a:ext uri="{FF2B5EF4-FFF2-40B4-BE49-F238E27FC236}">
                <a16:creationId xmlns:a16="http://schemas.microsoft.com/office/drawing/2014/main" id="{D2575BE6-E85F-4D58-BB00-76FB6B5CD9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8" y="438151"/>
            <a:ext cx="8229604" cy="5981698"/>
          </a:xfrm>
          <a:prstGeom prst="rect">
            <a:avLst/>
          </a:prstGeom>
        </p:spPr>
      </p:pic>
    </p:spTree>
    <p:extLst>
      <p:ext uri="{BB962C8B-B14F-4D97-AF65-F5344CB8AC3E}">
        <p14:creationId xmlns:p14="http://schemas.microsoft.com/office/powerpoint/2010/main" val="420348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DF7B7-D659-0D2A-7FE7-B7178A1BDE09}"/>
              </a:ext>
            </a:extLst>
          </p:cNvPr>
          <p:cNvSpPr>
            <a:spLocks noGrp="1"/>
          </p:cNvSpPr>
          <p:nvPr>
            <p:ph type="title"/>
          </p:nvPr>
        </p:nvSpPr>
        <p:spPr>
          <a:xfrm rot="21338720">
            <a:off x="2271408" y="969929"/>
            <a:ext cx="4700081" cy="871841"/>
          </a:xfrm>
          <a:solidFill>
            <a:srgbClr val="11743A"/>
          </a:solidFill>
        </p:spPr>
        <p:txBody>
          <a:bodyPr/>
          <a:lstStyle/>
          <a:p>
            <a:r>
              <a:rPr lang="en-GB" dirty="0">
                <a:solidFill>
                  <a:schemeClr val="bg1"/>
                </a:solidFill>
              </a:rPr>
              <a:t>Now let’s practice!</a:t>
            </a:r>
            <a:endParaRPr lang="es-ES_tradnl" dirty="0">
              <a:solidFill>
                <a:schemeClr val="bg1"/>
              </a:solidFill>
            </a:endParaRPr>
          </a:p>
        </p:txBody>
      </p:sp>
      <p:pic>
        <p:nvPicPr>
          <p:cNvPr id="4" name="Picture 3" descr="A person raising her hand&#10;&#10;AI-generated content may be incorrect.">
            <a:extLst>
              <a:ext uri="{FF2B5EF4-FFF2-40B4-BE49-F238E27FC236}">
                <a16:creationId xmlns:a16="http://schemas.microsoft.com/office/drawing/2014/main" id="{C92D2776-C1F5-22EA-EB3F-17337FF836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8872" y="1997413"/>
            <a:ext cx="3230150" cy="4114048"/>
          </a:xfrm>
          <a:prstGeom prst="rect">
            <a:avLst/>
          </a:prstGeom>
        </p:spPr>
      </p:pic>
    </p:spTree>
    <p:extLst>
      <p:ext uri="{BB962C8B-B14F-4D97-AF65-F5344CB8AC3E}">
        <p14:creationId xmlns:p14="http://schemas.microsoft.com/office/powerpoint/2010/main" val="179583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style.rotation</p:attrName>
                                        </p:attrNameLst>
                                      </p:cBhvr>
                                      <p:tavLst>
                                        <p:tav tm="0">
                                          <p:val>
                                            <p:fltVal val="360"/>
                                          </p:val>
                                        </p:tav>
                                        <p:tav tm="100000">
                                          <p:val>
                                            <p:fltVal val="0"/>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0CA6E46-09E0-AC27-4013-38B1AAEAEC8F}"/>
              </a:ext>
            </a:extLst>
          </p:cNvPr>
          <p:cNvGrpSpPr/>
          <p:nvPr/>
        </p:nvGrpSpPr>
        <p:grpSpPr>
          <a:xfrm>
            <a:off x="-317770" y="1310497"/>
            <a:ext cx="9928698" cy="7536299"/>
            <a:chOff x="-317770" y="1310497"/>
            <a:chExt cx="9928698" cy="7536299"/>
          </a:xfrm>
        </p:grpSpPr>
        <p:pic>
          <p:nvPicPr>
            <p:cNvPr id="8" name="Picture 7" descr="A white computer with a black keyboard&#10;&#10;AI-generated content may be incorrect.">
              <a:extLst>
                <a:ext uri="{FF2B5EF4-FFF2-40B4-BE49-F238E27FC236}">
                  <a16:creationId xmlns:a16="http://schemas.microsoft.com/office/drawing/2014/main" id="{4273C024-4A9F-89E9-95A0-1C382A6482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770" y="1310497"/>
              <a:ext cx="9928698" cy="7536299"/>
            </a:xfrm>
            <a:prstGeom prst="rect">
              <a:avLst/>
            </a:prstGeom>
          </p:spPr>
        </p:pic>
        <p:sp>
          <p:nvSpPr>
            <p:cNvPr id="9" name="Rectangle 8">
              <a:extLst>
                <a:ext uri="{FF2B5EF4-FFF2-40B4-BE49-F238E27FC236}">
                  <a16:creationId xmlns:a16="http://schemas.microsoft.com/office/drawing/2014/main" id="{72C0A3FD-8E0E-E0F9-0D44-8B0D01B6B130}"/>
                </a:ext>
              </a:extLst>
            </p:cNvPr>
            <p:cNvSpPr/>
            <p:nvPr/>
          </p:nvSpPr>
          <p:spPr>
            <a:xfrm>
              <a:off x="1238655" y="1846677"/>
              <a:ext cx="6828817" cy="401585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a:t> </a:t>
              </a:r>
            </a:p>
          </p:txBody>
        </p:sp>
      </p:grpSp>
      <p:sp>
        <p:nvSpPr>
          <p:cNvPr id="2" name="Title 1">
            <a:extLst>
              <a:ext uri="{FF2B5EF4-FFF2-40B4-BE49-F238E27FC236}">
                <a16:creationId xmlns:a16="http://schemas.microsoft.com/office/drawing/2014/main" id="{0591E8B3-4AF2-1241-C528-C7FAC71AF1F8}"/>
              </a:ext>
            </a:extLst>
          </p:cNvPr>
          <p:cNvSpPr>
            <a:spLocks noGrp="1"/>
          </p:cNvSpPr>
          <p:nvPr>
            <p:ph type="title"/>
          </p:nvPr>
        </p:nvSpPr>
        <p:spPr/>
        <p:txBody>
          <a:bodyPr/>
          <a:lstStyle/>
          <a:p>
            <a:r>
              <a:rPr lang="en-GB" sz="2800" dirty="0">
                <a:solidFill>
                  <a:srgbClr val="8C358C"/>
                </a:solidFill>
              </a:rPr>
              <a:t>Identify the Question Words in this email:</a:t>
            </a:r>
            <a:endParaRPr lang="es-ES_tradnl" sz="2800" dirty="0">
              <a:solidFill>
                <a:srgbClr val="8C358C"/>
              </a:solidFill>
            </a:endParaRPr>
          </a:p>
        </p:txBody>
      </p:sp>
      <p:sp>
        <p:nvSpPr>
          <p:cNvPr id="4" name="TextBox 3">
            <a:extLst>
              <a:ext uri="{FF2B5EF4-FFF2-40B4-BE49-F238E27FC236}">
                <a16:creationId xmlns:a16="http://schemas.microsoft.com/office/drawing/2014/main" id="{CFE81C8B-5CBF-4128-C1D3-7040223AA66E}"/>
              </a:ext>
            </a:extLst>
          </p:cNvPr>
          <p:cNvSpPr txBox="1"/>
          <p:nvPr/>
        </p:nvSpPr>
        <p:spPr>
          <a:xfrm>
            <a:off x="1345661" y="1961780"/>
            <a:ext cx="6643990" cy="3785652"/>
          </a:xfrm>
          <a:prstGeom prst="rect">
            <a:avLst/>
          </a:prstGeom>
          <a:noFill/>
        </p:spPr>
        <p:txBody>
          <a:bodyPr wrap="square">
            <a:spAutoFit/>
          </a:bodyPr>
          <a:lstStyle/>
          <a:p>
            <a:pPr marL="0" lvl="0" indent="0" algn="l" rtl="0">
              <a:spcBef>
                <a:spcPts val="0"/>
              </a:spcBef>
              <a:spcAft>
                <a:spcPts val="0"/>
              </a:spcAft>
              <a:buNone/>
            </a:pPr>
            <a:r>
              <a:rPr lang="en-GB" sz="1600" dirty="0">
                <a:solidFill>
                  <a:srgbClr val="1C1C1C"/>
                </a:solidFill>
              </a:rPr>
              <a:t>Hi Emma! How are you? I hope you’re ok.</a:t>
            </a:r>
          </a:p>
          <a:p>
            <a:pPr marL="0" lvl="0" indent="0" algn="l" rtl="0">
              <a:spcBef>
                <a:spcPts val="0"/>
              </a:spcBef>
              <a:spcAft>
                <a:spcPts val="0"/>
              </a:spcAft>
              <a:buNone/>
            </a:pPr>
            <a:endParaRPr lang="en-GB" sz="1600" dirty="0">
              <a:solidFill>
                <a:srgbClr val="1C1C1C"/>
              </a:solidFill>
            </a:endParaRPr>
          </a:p>
          <a:p>
            <a:pPr marL="0" lvl="0" indent="0" algn="l" rtl="0">
              <a:spcBef>
                <a:spcPts val="0"/>
              </a:spcBef>
              <a:spcAft>
                <a:spcPts val="0"/>
              </a:spcAft>
              <a:buNone/>
            </a:pPr>
            <a:r>
              <a:rPr lang="en-GB" sz="1600" dirty="0">
                <a:solidFill>
                  <a:srgbClr val="1C1C1C"/>
                </a:solidFill>
              </a:rPr>
              <a:t>I’m writing to tell you that I’m going to your town and I wish to see you. When are you going to be in your house? So I can check my schedule and we can go out and eat some pizza.</a:t>
            </a:r>
          </a:p>
          <a:p>
            <a:pPr marL="0" lvl="0" indent="0" algn="l" rtl="0">
              <a:spcBef>
                <a:spcPts val="0"/>
              </a:spcBef>
              <a:spcAft>
                <a:spcPts val="0"/>
              </a:spcAft>
              <a:buNone/>
            </a:pPr>
            <a:endParaRPr lang="en-GB" sz="1600" dirty="0">
              <a:solidFill>
                <a:srgbClr val="1C1C1C"/>
              </a:solidFill>
            </a:endParaRPr>
          </a:p>
          <a:p>
            <a:pPr marL="0" lvl="0" indent="0" algn="l" rtl="0">
              <a:spcBef>
                <a:spcPts val="0"/>
              </a:spcBef>
              <a:spcAft>
                <a:spcPts val="0"/>
              </a:spcAft>
              <a:buNone/>
            </a:pPr>
            <a:r>
              <a:rPr lang="en-GB" sz="1600" dirty="0">
                <a:solidFill>
                  <a:srgbClr val="1C1C1C"/>
                </a:solidFill>
              </a:rPr>
              <a:t>I would love to walk and see my old town again. Where is your house? I always forget the address, so I can be there as soon as possible.</a:t>
            </a:r>
          </a:p>
          <a:p>
            <a:pPr marL="0" lvl="0" indent="0" algn="l" rtl="0">
              <a:spcBef>
                <a:spcPts val="0"/>
              </a:spcBef>
              <a:spcAft>
                <a:spcPts val="0"/>
              </a:spcAft>
              <a:buNone/>
            </a:pPr>
            <a:endParaRPr lang="en-GB" sz="1600" dirty="0">
              <a:solidFill>
                <a:srgbClr val="1C1C1C"/>
              </a:solidFill>
            </a:endParaRPr>
          </a:p>
          <a:p>
            <a:pPr marL="0" lvl="0" indent="0" algn="l" rtl="0">
              <a:spcBef>
                <a:spcPts val="0"/>
              </a:spcBef>
              <a:spcAft>
                <a:spcPts val="0"/>
              </a:spcAft>
              <a:buNone/>
            </a:pPr>
            <a:r>
              <a:rPr lang="en-GB" sz="1600" dirty="0">
                <a:solidFill>
                  <a:srgbClr val="1C1C1C"/>
                </a:solidFill>
              </a:rPr>
              <a:t>And finally I would like to know, what do you prefer? A pink sweater or a blue shirt? I’m looking for some presents!</a:t>
            </a:r>
          </a:p>
          <a:p>
            <a:pPr marL="0" lvl="0" indent="0" algn="l" rtl="0">
              <a:spcBef>
                <a:spcPts val="0"/>
              </a:spcBef>
              <a:spcAft>
                <a:spcPts val="0"/>
              </a:spcAft>
              <a:buNone/>
            </a:pPr>
            <a:endParaRPr lang="en-GB" sz="1600" dirty="0">
              <a:solidFill>
                <a:srgbClr val="1C1C1C"/>
              </a:solidFill>
            </a:endParaRPr>
          </a:p>
          <a:p>
            <a:pPr marL="0" lvl="0" indent="0" algn="l" rtl="0">
              <a:spcBef>
                <a:spcPts val="0"/>
              </a:spcBef>
              <a:spcAft>
                <a:spcPts val="0"/>
              </a:spcAft>
              <a:buNone/>
            </a:pPr>
            <a:r>
              <a:rPr lang="en-GB" sz="1600" dirty="0">
                <a:solidFill>
                  <a:srgbClr val="1C1C1C"/>
                </a:solidFill>
              </a:rPr>
              <a:t>See you soon friend! </a:t>
            </a:r>
          </a:p>
          <a:p>
            <a:pPr marL="0" lvl="0" indent="0" algn="l" rtl="0">
              <a:spcBef>
                <a:spcPts val="0"/>
              </a:spcBef>
              <a:spcAft>
                <a:spcPts val="0"/>
              </a:spcAft>
              <a:buNone/>
            </a:pPr>
            <a:endParaRPr lang="en-GB" sz="1600" dirty="0">
              <a:solidFill>
                <a:srgbClr val="1C1C1C"/>
              </a:solidFill>
            </a:endParaRPr>
          </a:p>
          <a:p>
            <a:pPr marL="0" lvl="0" indent="0" algn="l" rtl="0">
              <a:spcBef>
                <a:spcPts val="0"/>
              </a:spcBef>
              <a:spcAft>
                <a:spcPts val="0"/>
              </a:spcAft>
              <a:buNone/>
            </a:pPr>
            <a:r>
              <a:rPr lang="en-GB" sz="1600" dirty="0">
                <a:solidFill>
                  <a:srgbClr val="1C1C1C"/>
                </a:solidFill>
              </a:rPr>
              <a:t>Kathy.</a:t>
            </a:r>
          </a:p>
        </p:txBody>
      </p:sp>
      <p:sp>
        <p:nvSpPr>
          <p:cNvPr id="14" name="TextBox 13">
            <a:extLst>
              <a:ext uri="{FF2B5EF4-FFF2-40B4-BE49-F238E27FC236}">
                <a16:creationId xmlns:a16="http://schemas.microsoft.com/office/drawing/2014/main" id="{6BA46CB5-A9EC-C4E5-67E6-0CFDA065176B}"/>
              </a:ext>
            </a:extLst>
          </p:cNvPr>
          <p:cNvSpPr txBox="1"/>
          <p:nvPr/>
        </p:nvSpPr>
        <p:spPr>
          <a:xfrm>
            <a:off x="2300389" y="1959899"/>
            <a:ext cx="614261" cy="338554"/>
          </a:xfrm>
          <a:prstGeom prst="rect">
            <a:avLst/>
          </a:prstGeom>
          <a:noFill/>
        </p:spPr>
        <p:txBody>
          <a:bodyPr wrap="square">
            <a:spAutoFit/>
          </a:bodyPr>
          <a:lstStyle/>
          <a:p>
            <a:r>
              <a:rPr lang="en-GB" sz="1600" b="1" dirty="0">
                <a:solidFill>
                  <a:srgbClr val="1C1C1C"/>
                </a:solidFill>
                <a:highlight>
                  <a:srgbClr val="FFFF00"/>
                </a:highlight>
              </a:rPr>
              <a:t>How</a:t>
            </a:r>
            <a:endParaRPr lang="es-ES_tradnl" sz="1600" b="1" dirty="0">
              <a:highlight>
                <a:srgbClr val="FFFF00"/>
              </a:highlight>
            </a:endParaRPr>
          </a:p>
        </p:txBody>
      </p:sp>
      <p:sp>
        <p:nvSpPr>
          <p:cNvPr id="16" name="TextBox 15">
            <a:extLst>
              <a:ext uri="{FF2B5EF4-FFF2-40B4-BE49-F238E27FC236}">
                <a16:creationId xmlns:a16="http://schemas.microsoft.com/office/drawing/2014/main" id="{430E8F50-5780-4570-5D27-A4FE184F274A}"/>
              </a:ext>
            </a:extLst>
          </p:cNvPr>
          <p:cNvSpPr txBox="1"/>
          <p:nvPr/>
        </p:nvSpPr>
        <p:spPr>
          <a:xfrm>
            <a:off x="1784350" y="2687273"/>
            <a:ext cx="723900" cy="338554"/>
          </a:xfrm>
          <a:prstGeom prst="rect">
            <a:avLst/>
          </a:prstGeom>
          <a:noFill/>
        </p:spPr>
        <p:txBody>
          <a:bodyPr wrap="square">
            <a:spAutoFit/>
          </a:bodyPr>
          <a:lstStyle/>
          <a:p>
            <a:r>
              <a:rPr lang="en-GB" sz="1600" b="1" dirty="0">
                <a:solidFill>
                  <a:srgbClr val="1C1C1C"/>
                </a:solidFill>
                <a:highlight>
                  <a:srgbClr val="FFFF00"/>
                </a:highlight>
              </a:rPr>
              <a:t>When</a:t>
            </a:r>
            <a:endParaRPr lang="es-ES_tradnl" sz="1600" b="1" dirty="0">
              <a:highlight>
                <a:srgbClr val="FFFF00"/>
              </a:highlight>
            </a:endParaRPr>
          </a:p>
        </p:txBody>
      </p:sp>
      <p:sp>
        <p:nvSpPr>
          <p:cNvPr id="17" name="TextBox 16">
            <a:extLst>
              <a:ext uri="{FF2B5EF4-FFF2-40B4-BE49-F238E27FC236}">
                <a16:creationId xmlns:a16="http://schemas.microsoft.com/office/drawing/2014/main" id="{CC6F71BA-AD66-303B-361E-57FF7BA6968B}"/>
              </a:ext>
            </a:extLst>
          </p:cNvPr>
          <p:cNvSpPr txBox="1"/>
          <p:nvPr/>
        </p:nvSpPr>
        <p:spPr>
          <a:xfrm>
            <a:off x="5816600" y="3422650"/>
            <a:ext cx="812800" cy="338554"/>
          </a:xfrm>
          <a:prstGeom prst="rect">
            <a:avLst/>
          </a:prstGeom>
          <a:noFill/>
        </p:spPr>
        <p:txBody>
          <a:bodyPr wrap="square">
            <a:spAutoFit/>
          </a:bodyPr>
          <a:lstStyle/>
          <a:p>
            <a:r>
              <a:rPr lang="en-GB" sz="1600" b="1" dirty="0">
                <a:solidFill>
                  <a:srgbClr val="1C1C1C"/>
                </a:solidFill>
                <a:highlight>
                  <a:srgbClr val="FFFF00"/>
                </a:highlight>
              </a:rPr>
              <a:t>Where</a:t>
            </a:r>
            <a:endParaRPr lang="es-ES_tradnl" sz="1600" b="1" dirty="0">
              <a:highlight>
                <a:srgbClr val="FFFF00"/>
              </a:highlight>
            </a:endParaRPr>
          </a:p>
        </p:txBody>
      </p:sp>
      <p:sp>
        <p:nvSpPr>
          <p:cNvPr id="18" name="TextBox 17">
            <a:extLst>
              <a:ext uri="{FF2B5EF4-FFF2-40B4-BE49-F238E27FC236}">
                <a16:creationId xmlns:a16="http://schemas.microsoft.com/office/drawing/2014/main" id="{6FDDA768-504D-728F-B95D-737E6410945F}"/>
              </a:ext>
            </a:extLst>
          </p:cNvPr>
          <p:cNvSpPr txBox="1"/>
          <p:nvPr/>
        </p:nvSpPr>
        <p:spPr>
          <a:xfrm>
            <a:off x="4387850" y="4157587"/>
            <a:ext cx="673100" cy="338554"/>
          </a:xfrm>
          <a:prstGeom prst="rect">
            <a:avLst/>
          </a:prstGeom>
          <a:noFill/>
        </p:spPr>
        <p:txBody>
          <a:bodyPr wrap="square">
            <a:spAutoFit/>
          </a:bodyPr>
          <a:lstStyle/>
          <a:p>
            <a:r>
              <a:rPr lang="en-GB" sz="1600" b="1" dirty="0">
                <a:solidFill>
                  <a:srgbClr val="1C1C1C"/>
                </a:solidFill>
                <a:highlight>
                  <a:srgbClr val="FFFF00"/>
                </a:highlight>
              </a:rPr>
              <a:t>what</a:t>
            </a:r>
            <a:endParaRPr lang="es-ES_tradnl" sz="1600" b="1" dirty="0">
              <a:highlight>
                <a:srgbClr val="FFFF00"/>
              </a:highlight>
            </a:endParaRPr>
          </a:p>
        </p:txBody>
      </p:sp>
    </p:spTree>
    <p:extLst>
      <p:ext uri="{BB962C8B-B14F-4D97-AF65-F5344CB8AC3E}">
        <p14:creationId xmlns:p14="http://schemas.microsoft.com/office/powerpoint/2010/main" val="24449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1" nodeType="clickEffect">
                                  <p:stCondLst>
                                    <p:cond delay="0"/>
                                  </p:stCondLst>
                                  <p:iterate type="wd">
                                    <p:tmPct val="10000"/>
                                  </p:iterate>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1"/>
      <p:bldP spid="14" grpId="0"/>
      <p:bldP spid="16"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E4289-770D-80BE-A05C-91ED4F0565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7B1691-49AF-7F59-3BAE-07F9B8A0C41F}"/>
              </a:ext>
            </a:extLst>
          </p:cNvPr>
          <p:cNvSpPr>
            <a:spLocks noGrp="1"/>
          </p:cNvSpPr>
          <p:nvPr>
            <p:ph type="title"/>
          </p:nvPr>
        </p:nvSpPr>
        <p:spPr/>
        <p:txBody>
          <a:bodyPr/>
          <a:lstStyle/>
          <a:p>
            <a:r>
              <a:rPr lang="en-GB" sz="2400" dirty="0">
                <a:solidFill>
                  <a:srgbClr val="8C358C"/>
                </a:solidFill>
              </a:rPr>
              <a:t>Join the phrase with the correct question word:</a:t>
            </a:r>
            <a:endParaRPr lang="es-ES_tradnl" sz="2400" dirty="0">
              <a:solidFill>
                <a:srgbClr val="8C358C"/>
              </a:solidFill>
            </a:endParaRPr>
          </a:p>
        </p:txBody>
      </p:sp>
      <p:sp>
        <p:nvSpPr>
          <p:cNvPr id="7" name="TextBox 6">
            <a:extLst>
              <a:ext uri="{FF2B5EF4-FFF2-40B4-BE49-F238E27FC236}">
                <a16:creationId xmlns:a16="http://schemas.microsoft.com/office/drawing/2014/main" id="{9332EA43-2BBC-842A-D19F-BADE50E95D27}"/>
              </a:ext>
            </a:extLst>
          </p:cNvPr>
          <p:cNvSpPr txBox="1"/>
          <p:nvPr/>
        </p:nvSpPr>
        <p:spPr>
          <a:xfrm>
            <a:off x="1073285" y="1379199"/>
            <a:ext cx="2624328" cy="887744"/>
          </a:xfrm>
          <a:prstGeom prst="rect">
            <a:avLst/>
          </a:prstGeom>
          <a:noFill/>
          <a:ln>
            <a:solidFill>
              <a:srgbClr val="6C9E72"/>
            </a:solidFill>
          </a:ln>
        </p:spPr>
        <p:txBody>
          <a:bodyPr wrap="square">
            <a:spAutoFit/>
          </a:bodyPr>
          <a:lstStyle/>
          <a:p>
            <a:pPr marL="285750" lvl="0" indent="-285750" algn="l" rtl="0">
              <a:lnSpc>
                <a:spcPct val="150000"/>
              </a:lnSpc>
              <a:spcBef>
                <a:spcPts val="0"/>
              </a:spcBef>
              <a:spcAft>
                <a:spcPts val="0"/>
              </a:spcAft>
              <a:buFont typeface="Arial" panose="020B0604020202020204" pitchFamily="34" charset="0"/>
              <a:buChar char="•"/>
            </a:pPr>
            <a:r>
              <a:rPr lang="en-GB" sz="1800" dirty="0"/>
              <a:t>…….is that?</a:t>
            </a:r>
          </a:p>
          <a:p>
            <a:pPr marL="285750" lvl="0" indent="-285750" algn="l" rtl="0">
              <a:lnSpc>
                <a:spcPct val="150000"/>
              </a:lnSpc>
              <a:spcBef>
                <a:spcPts val="0"/>
              </a:spcBef>
              <a:spcAft>
                <a:spcPts val="0"/>
              </a:spcAft>
              <a:buFont typeface="Arial" panose="020B0604020202020204" pitchFamily="34" charset="0"/>
              <a:buChar char="•"/>
            </a:pPr>
            <a:r>
              <a:rPr lang="en-GB" sz="1800" dirty="0"/>
              <a:t>This is an apple.</a:t>
            </a:r>
          </a:p>
        </p:txBody>
      </p:sp>
      <p:sp>
        <p:nvSpPr>
          <p:cNvPr id="11" name="TextBox 10">
            <a:extLst>
              <a:ext uri="{FF2B5EF4-FFF2-40B4-BE49-F238E27FC236}">
                <a16:creationId xmlns:a16="http://schemas.microsoft.com/office/drawing/2014/main" id="{23063AD6-62EA-09D0-E714-6889406262C1}"/>
              </a:ext>
            </a:extLst>
          </p:cNvPr>
          <p:cNvSpPr txBox="1"/>
          <p:nvPr/>
        </p:nvSpPr>
        <p:spPr>
          <a:xfrm>
            <a:off x="1073285" y="2534781"/>
            <a:ext cx="2624328" cy="887744"/>
          </a:xfrm>
          <a:prstGeom prst="rect">
            <a:avLst/>
          </a:prstGeom>
          <a:noFill/>
          <a:ln>
            <a:solidFill>
              <a:srgbClr val="6C9E72"/>
            </a:solidFill>
          </a:ln>
        </p:spPr>
        <p:txBody>
          <a:bodyPr wrap="square">
            <a:spAutoFit/>
          </a:bodyPr>
          <a:lstStyle/>
          <a:p>
            <a:pPr marL="285750" lvl="0" indent="-285750">
              <a:lnSpc>
                <a:spcPct val="150000"/>
              </a:lnSpc>
              <a:buFont typeface="Arial" panose="020B0604020202020204" pitchFamily="34" charset="0"/>
              <a:buChar char="•"/>
            </a:pPr>
            <a:r>
              <a:rPr lang="en-GB" dirty="0"/>
              <a:t>……. are you?</a:t>
            </a:r>
          </a:p>
          <a:p>
            <a:pPr marL="285750" lvl="0" indent="-285750">
              <a:lnSpc>
                <a:spcPct val="150000"/>
              </a:lnSpc>
              <a:buFont typeface="Arial" panose="020B0604020202020204" pitchFamily="34" charset="0"/>
              <a:buChar char="•"/>
            </a:pPr>
            <a:r>
              <a:rPr lang="en-GB" dirty="0"/>
              <a:t>I’m in my house.</a:t>
            </a:r>
          </a:p>
        </p:txBody>
      </p:sp>
      <p:sp>
        <p:nvSpPr>
          <p:cNvPr id="12" name="TextBox 11">
            <a:extLst>
              <a:ext uri="{FF2B5EF4-FFF2-40B4-BE49-F238E27FC236}">
                <a16:creationId xmlns:a16="http://schemas.microsoft.com/office/drawing/2014/main" id="{EB3AE520-3C43-AA3C-8F66-085B10CA1957}"/>
              </a:ext>
            </a:extLst>
          </p:cNvPr>
          <p:cNvSpPr txBox="1"/>
          <p:nvPr/>
        </p:nvSpPr>
        <p:spPr>
          <a:xfrm>
            <a:off x="1073285" y="3690363"/>
            <a:ext cx="2624328" cy="1303242"/>
          </a:xfrm>
          <a:prstGeom prst="rect">
            <a:avLst/>
          </a:prstGeom>
          <a:noFill/>
          <a:ln>
            <a:solidFill>
              <a:srgbClr val="6C9E72"/>
            </a:solidFill>
          </a:ln>
        </p:spPr>
        <p:txBody>
          <a:bodyPr wrap="square">
            <a:spAutoFit/>
          </a:bodyPr>
          <a:lstStyle/>
          <a:p>
            <a:pPr marL="285750" lvl="0" indent="-285750">
              <a:lnSpc>
                <a:spcPct val="150000"/>
              </a:lnSpc>
              <a:buFont typeface="Arial" panose="020B0604020202020204" pitchFamily="34" charset="0"/>
              <a:buChar char="•"/>
            </a:pPr>
            <a:r>
              <a:rPr lang="en-GB" dirty="0"/>
              <a:t>……… is the first day of school?</a:t>
            </a:r>
          </a:p>
          <a:p>
            <a:pPr marL="285750" lvl="0" indent="-285750">
              <a:lnSpc>
                <a:spcPct val="150000"/>
              </a:lnSpc>
              <a:buFont typeface="Arial" panose="020B0604020202020204" pitchFamily="34" charset="0"/>
              <a:buChar char="•"/>
            </a:pPr>
            <a:r>
              <a:rPr lang="en-GB" dirty="0"/>
              <a:t>In March.</a:t>
            </a:r>
          </a:p>
        </p:txBody>
      </p:sp>
      <p:sp>
        <p:nvSpPr>
          <p:cNvPr id="13" name="TextBox 12">
            <a:extLst>
              <a:ext uri="{FF2B5EF4-FFF2-40B4-BE49-F238E27FC236}">
                <a16:creationId xmlns:a16="http://schemas.microsoft.com/office/drawing/2014/main" id="{34C80A53-1818-9C4F-A366-DB9E8D69BEAA}"/>
              </a:ext>
            </a:extLst>
          </p:cNvPr>
          <p:cNvSpPr txBox="1"/>
          <p:nvPr/>
        </p:nvSpPr>
        <p:spPr>
          <a:xfrm>
            <a:off x="1073285" y="5261443"/>
            <a:ext cx="2624328" cy="887744"/>
          </a:xfrm>
          <a:prstGeom prst="rect">
            <a:avLst/>
          </a:prstGeom>
          <a:noFill/>
          <a:ln>
            <a:solidFill>
              <a:srgbClr val="6C9E72"/>
            </a:solidFill>
          </a:ln>
        </p:spPr>
        <p:txBody>
          <a:bodyPr wrap="square">
            <a:spAutoFit/>
          </a:bodyPr>
          <a:lstStyle/>
          <a:p>
            <a:pPr marL="285750" lvl="0" indent="-285750">
              <a:lnSpc>
                <a:spcPct val="150000"/>
              </a:lnSpc>
              <a:buFont typeface="Arial" panose="020B0604020202020204" pitchFamily="34" charset="0"/>
              <a:buChar char="•"/>
            </a:pPr>
            <a:r>
              <a:rPr lang="en-GB" dirty="0"/>
              <a:t>………. are you?</a:t>
            </a:r>
          </a:p>
          <a:p>
            <a:pPr marL="285750" lvl="0" indent="-285750">
              <a:lnSpc>
                <a:spcPct val="150000"/>
              </a:lnSpc>
              <a:buFont typeface="Arial" panose="020B0604020202020204" pitchFamily="34" charset="0"/>
              <a:buChar char="•"/>
            </a:pPr>
            <a:r>
              <a:rPr lang="en-GB" dirty="0"/>
              <a:t>I’m fine.</a:t>
            </a:r>
          </a:p>
        </p:txBody>
      </p:sp>
      <p:sp>
        <p:nvSpPr>
          <p:cNvPr id="19" name="TextBox 18">
            <a:extLst>
              <a:ext uri="{FF2B5EF4-FFF2-40B4-BE49-F238E27FC236}">
                <a16:creationId xmlns:a16="http://schemas.microsoft.com/office/drawing/2014/main" id="{32297CAE-C5D3-55B4-72B9-2A564952E906}"/>
              </a:ext>
            </a:extLst>
          </p:cNvPr>
          <p:cNvSpPr txBox="1"/>
          <p:nvPr/>
        </p:nvSpPr>
        <p:spPr>
          <a:xfrm>
            <a:off x="5522069" y="1638405"/>
            <a:ext cx="2624328" cy="369332"/>
          </a:xfrm>
          <a:prstGeom prst="rect">
            <a:avLst/>
          </a:prstGeom>
          <a:noFill/>
          <a:ln>
            <a:solidFill>
              <a:srgbClr val="6C9E72"/>
            </a:solidFill>
          </a:ln>
        </p:spPr>
        <p:txBody>
          <a:bodyPr wrap="square">
            <a:spAutoFit/>
          </a:bodyPr>
          <a:lstStyle/>
          <a:p>
            <a:pPr lvl="0"/>
            <a:r>
              <a:rPr lang="en-GB" dirty="0"/>
              <a:t>Where</a:t>
            </a:r>
          </a:p>
        </p:txBody>
      </p:sp>
      <p:sp>
        <p:nvSpPr>
          <p:cNvPr id="20" name="TextBox 19">
            <a:extLst>
              <a:ext uri="{FF2B5EF4-FFF2-40B4-BE49-F238E27FC236}">
                <a16:creationId xmlns:a16="http://schemas.microsoft.com/office/drawing/2014/main" id="{A5F48165-5641-6C59-2CC2-3CF38A7F36D2}"/>
              </a:ext>
            </a:extLst>
          </p:cNvPr>
          <p:cNvSpPr txBox="1"/>
          <p:nvPr/>
        </p:nvSpPr>
        <p:spPr>
          <a:xfrm>
            <a:off x="5522069" y="2846726"/>
            <a:ext cx="2624328" cy="472245"/>
          </a:xfrm>
          <a:prstGeom prst="rect">
            <a:avLst/>
          </a:prstGeom>
          <a:solidFill>
            <a:schemeClr val="bg1"/>
          </a:solidFill>
          <a:ln>
            <a:solidFill>
              <a:srgbClr val="6C9E72"/>
            </a:solidFill>
          </a:ln>
        </p:spPr>
        <p:txBody>
          <a:bodyPr wrap="square">
            <a:spAutoFit/>
          </a:bodyPr>
          <a:lstStyle/>
          <a:p>
            <a:pPr marL="285750" lvl="0" indent="-285750">
              <a:lnSpc>
                <a:spcPct val="150000"/>
              </a:lnSpc>
              <a:buFont typeface="Arial" panose="020B0604020202020204" pitchFamily="34" charset="0"/>
              <a:buChar char="•"/>
            </a:pPr>
            <a:r>
              <a:rPr lang="en-GB" dirty="0"/>
              <a:t>What</a:t>
            </a:r>
          </a:p>
        </p:txBody>
      </p:sp>
      <p:sp>
        <p:nvSpPr>
          <p:cNvPr id="21" name="TextBox 20">
            <a:extLst>
              <a:ext uri="{FF2B5EF4-FFF2-40B4-BE49-F238E27FC236}">
                <a16:creationId xmlns:a16="http://schemas.microsoft.com/office/drawing/2014/main" id="{0DB0D0F8-053C-03EC-FA3F-8F769FF82D10}"/>
              </a:ext>
            </a:extLst>
          </p:cNvPr>
          <p:cNvSpPr txBox="1"/>
          <p:nvPr/>
        </p:nvSpPr>
        <p:spPr>
          <a:xfrm>
            <a:off x="5522069" y="4157960"/>
            <a:ext cx="2624328" cy="472245"/>
          </a:xfrm>
          <a:prstGeom prst="rect">
            <a:avLst/>
          </a:prstGeom>
          <a:solidFill>
            <a:schemeClr val="bg1"/>
          </a:solidFill>
          <a:ln>
            <a:solidFill>
              <a:srgbClr val="6C9E72"/>
            </a:solidFill>
          </a:ln>
        </p:spPr>
        <p:txBody>
          <a:bodyPr wrap="square">
            <a:spAutoFit/>
          </a:bodyPr>
          <a:lstStyle/>
          <a:p>
            <a:pPr marL="285750" lvl="0" indent="-285750">
              <a:lnSpc>
                <a:spcPct val="150000"/>
              </a:lnSpc>
              <a:buFont typeface="Arial" panose="020B0604020202020204" pitchFamily="34" charset="0"/>
              <a:buChar char="•"/>
            </a:pPr>
            <a:r>
              <a:rPr lang="en-GB" dirty="0"/>
              <a:t>How</a:t>
            </a:r>
          </a:p>
        </p:txBody>
      </p:sp>
      <p:sp>
        <p:nvSpPr>
          <p:cNvPr id="22" name="TextBox 21">
            <a:extLst>
              <a:ext uri="{FF2B5EF4-FFF2-40B4-BE49-F238E27FC236}">
                <a16:creationId xmlns:a16="http://schemas.microsoft.com/office/drawing/2014/main" id="{2082F1ED-2255-EDD6-F76A-BEFC3095094E}"/>
              </a:ext>
            </a:extLst>
          </p:cNvPr>
          <p:cNvSpPr txBox="1"/>
          <p:nvPr/>
        </p:nvSpPr>
        <p:spPr>
          <a:xfrm>
            <a:off x="5522069" y="5469193"/>
            <a:ext cx="2624328" cy="472245"/>
          </a:xfrm>
          <a:prstGeom prst="rect">
            <a:avLst/>
          </a:prstGeom>
          <a:solidFill>
            <a:schemeClr val="bg1"/>
          </a:solidFill>
          <a:ln>
            <a:solidFill>
              <a:srgbClr val="6C9E72"/>
            </a:solidFill>
          </a:ln>
        </p:spPr>
        <p:txBody>
          <a:bodyPr wrap="square">
            <a:spAutoFit/>
          </a:bodyPr>
          <a:lstStyle/>
          <a:p>
            <a:pPr marL="285750" lvl="0" indent="-285750">
              <a:lnSpc>
                <a:spcPct val="150000"/>
              </a:lnSpc>
              <a:buFont typeface="Arial" panose="020B0604020202020204" pitchFamily="34" charset="0"/>
              <a:buChar char="•"/>
            </a:pPr>
            <a:r>
              <a:rPr lang="en-GB" dirty="0"/>
              <a:t>When</a:t>
            </a:r>
          </a:p>
        </p:txBody>
      </p:sp>
      <p:cxnSp>
        <p:nvCxnSpPr>
          <p:cNvPr id="26" name="Straight Connector 25">
            <a:extLst>
              <a:ext uri="{FF2B5EF4-FFF2-40B4-BE49-F238E27FC236}">
                <a16:creationId xmlns:a16="http://schemas.microsoft.com/office/drawing/2014/main" id="{A98E74B1-FD16-B6DB-E1D5-088838934D98}"/>
              </a:ext>
            </a:extLst>
          </p:cNvPr>
          <p:cNvCxnSpPr>
            <a:stCxn id="7" idx="3"/>
            <a:endCxn id="20" idx="1"/>
          </p:cNvCxnSpPr>
          <p:nvPr/>
        </p:nvCxnSpPr>
        <p:spPr>
          <a:xfrm>
            <a:off x="3697613" y="1823071"/>
            <a:ext cx="1824456" cy="1259778"/>
          </a:xfrm>
          <a:prstGeom prst="line">
            <a:avLst/>
          </a:prstGeom>
          <a:ln w="25400">
            <a:solidFill>
              <a:srgbClr val="18A0DB"/>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16D063B-C9D6-1A89-8B73-94348F73B02D}"/>
              </a:ext>
            </a:extLst>
          </p:cNvPr>
          <p:cNvCxnSpPr>
            <a:cxnSpLocks/>
            <a:stCxn id="11" idx="3"/>
            <a:endCxn id="19" idx="1"/>
          </p:cNvCxnSpPr>
          <p:nvPr/>
        </p:nvCxnSpPr>
        <p:spPr>
          <a:xfrm flipV="1">
            <a:off x="3697613" y="1823071"/>
            <a:ext cx="1824456" cy="1155582"/>
          </a:xfrm>
          <a:prstGeom prst="line">
            <a:avLst/>
          </a:prstGeom>
          <a:ln w="25400">
            <a:solidFill>
              <a:srgbClr val="18A0DB"/>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9A46FD-B1F6-919F-4CF8-E4DA672BAD3D}"/>
              </a:ext>
            </a:extLst>
          </p:cNvPr>
          <p:cNvCxnSpPr>
            <a:cxnSpLocks/>
            <a:stCxn id="12" idx="3"/>
            <a:endCxn id="22" idx="1"/>
          </p:cNvCxnSpPr>
          <p:nvPr/>
        </p:nvCxnSpPr>
        <p:spPr>
          <a:xfrm>
            <a:off x="3697613" y="4341984"/>
            <a:ext cx="1824456" cy="1363332"/>
          </a:xfrm>
          <a:prstGeom prst="line">
            <a:avLst/>
          </a:prstGeom>
          <a:ln w="25400">
            <a:solidFill>
              <a:srgbClr val="18A0DB"/>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778D8AB-9824-A49A-C260-C4F920E41031}"/>
              </a:ext>
            </a:extLst>
          </p:cNvPr>
          <p:cNvCxnSpPr>
            <a:cxnSpLocks/>
            <a:stCxn id="13" idx="3"/>
            <a:endCxn id="21" idx="1"/>
          </p:cNvCxnSpPr>
          <p:nvPr/>
        </p:nvCxnSpPr>
        <p:spPr>
          <a:xfrm flipV="1">
            <a:off x="3697613" y="4394083"/>
            <a:ext cx="1824456" cy="1311232"/>
          </a:xfrm>
          <a:prstGeom prst="line">
            <a:avLst/>
          </a:prstGeom>
          <a:ln w="25400">
            <a:solidFill>
              <a:srgbClr val="18A0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510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wipe(left)">
                                      <p:cBhvr>
                                        <p:cTn id="48" dur="500"/>
                                        <p:tgtEl>
                                          <p:spTgt spid="3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wipe(left)">
                                      <p:cBhvr>
                                        <p:cTn id="53" dur="500"/>
                                        <p:tgtEl>
                                          <p:spTgt spid="3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wipe(left)">
                                      <p:cBhvr>
                                        <p:cTn id="5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11" grpId="0" animBg="1"/>
      <p:bldP spid="12" grpId="0" animBg="1"/>
      <p:bldP spid="13" grpId="0" animBg="1"/>
      <p:bldP spid="19" grpId="0" animBg="1"/>
      <p:bldP spid="20" grpId="0" animBg="1"/>
      <p:bldP spid="2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6800C-5A8F-0F8A-8052-4E74E8DAC2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8F03EA-F724-8B11-BE95-D91ADCCB0F7C}"/>
              </a:ext>
            </a:extLst>
          </p:cNvPr>
          <p:cNvSpPr>
            <a:spLocks noGrp="1"/>
          </p:cNvSpPr>
          <p:nvPr>
            <p:ph type="title"/>
          </p:nvPr>
        </p:nvSpPr>
        <p:spPr/>
        <p:txBody>
          <a:bodyPr/>
          <a:lstStyle/>
          <a:p>
            <a:r>
              <a:rPr lang="en-GB" sz="3200" dirty="0">
                <a:solidFill>
                  <a:srgbClr val="8C358C"/>
                </a:solidFill>
              </a:rPr>
              <a:t>Name the question word</a:t>
            </a:r>
            <a:endParaRPr lang="es-ES_tradnl" sz="3200" dirty="0">
              <a:solidFill>
                <a:srgbClr val="8C358C"/>
              </a:solidFill>
            </a:endParaRPr>
          </a:p>
        </p:txBody>
      </p:sp>
      <p:sp>
        <p:nvSpPr>
          <p:cNvPr id="4" name="TextBox 3">
            <a:extLst>
              <a:ext uri="{FF2B5EF4-FFF2-40B4-BE49-F238E27FC236}">
                <a16:creationId xmlns:a16="http://schemas.microsoft.com/office/drawing/2014/main" id="{3D2F5893-93D7-3021-3278-614FB9C626DE}"/>
              </a:ext>
            </a:extLst>
          </p:cNvPr>
          <p:cNvSpPr txBox="1"/>
          <p:nvPr/>
        </p:nvSpPr>
        <p:spPr>
          <a:xfrm>
            <a:off x="745787" y="1432457"/>
            <a:ext cx="7996136" cy="3092129"/>
          </a:xfrm>
          <a:prstGeom prst="rect">
            <a:avLst/>
          </a:prstGeom>
          <a:noFill/>
        </p:spPr>
        <p:txBody>
          <a:bodyPr wrap="square">
            <a:spAutoFit/>
          </a:bodyPr>
          <a:lstStyle/>
          <a:p>
            <a:pPr marL="457200" lvl="0" indent="-355600" algn="l" rtl="0">
              <a:lnSpc>
                <a:spcPct val="200000"/>
              </a:lnSpc>
              <a:spcBef>
                <a:spcPts val="0"/>
              </a:spcBef>
              <a:spcAft>
                <a:spcPts val="0"/>
              </a:spcAft>
              <a:buClr>
                <a:srgbClr val="1C1C1C"/>
              </a:buClr>
              <a:buSzPts val="2000"/>
              <a:buAutoNum type="arabicPeriod"/>
            </a:pPr>
            <a:r>
              <a:rPr lang="en-GB" sz="2000" u="sng" dirty="0">
                <a:solidFill>
                  <a:srgbClr val="1C1C1C"/>
                </a:solidFill>
              </a:rPr>
              <a:t>                </a:t>
            </a:r>
            <a:r>
              <a:rPr lang="en-GB" sz="2000" dirty="0">
                <a:solidFill>
                  <a:srgbClr val="1C1C1C"/>
                </a:solidFill>
              </a:rPr>
              <a:t> is your grandma? She is 86 years old.</a:t>
            </a:r>
          </a:p>
          <a:p>
            <a:pPr marL="457200" lvl="0" indent="-355600" algn="l" rtl="0">
              <a:lnSpc>
                <a:spcPct val="200000"/>
              </a:lnSpc>
              <a:spcBef>
                <a:spcPts val="0"/>
              </a:spcBef>
              <a:spcAft>
                <a:spcPts val="0"/>
              </a:spcAft>
              <a:buClr>
                <a:srgbClr val="1C1C1C"/>
              </a:buClr>
              <a:buSzPts val="2000"/>
              <a:buAutoNum type="arabicPeriod"/>
            </a:pPr>
            <a:r>
              <a:rPr lang="en-GB" sz="2000" u="sng" dirty="0">
                <a:solidFill>
                  <a:srgbClr val="1C1C1C"/>
                </a:solidFill>
              </a:rPr>
              <a:t>                </a:t>
            </a:r>
            <a:r>
              <a:rPr lang="en-GB" sz="2000" dirty="0">
                <a:solidFill>
                  <a:srgbClr val="1C1C1C"/>
                </a:solidFill>
              </a:rPr>
              <a:t> is your house? My house is in Valparaíso.</a:t>
            </a:r>
          </a:p>
          <a:p>
            <a:pPr marL="457200" lvl="0" indent="-355600" algn="l" rtl="0">
              <a:lnSpc>
                <a:spcPct val="200000"/>
              </a:lnSpc>
              <a:spcBef>
                <a:spcPts val="0"/>
              </a:spcBef>
              <a:spcAft>
                <a:spcPts val="0"/>
              </a:spcAft>
              <a:buClr>
                <a:srgbClr val="1C1C1C"/>
              </a:buClr>
              <a:buSzPts val="2000"/>
              <a:buAutoNum type="arabicPeriod"/>
            </a:pPr>
            <a:r>
              <a:rPr lang="en-GB" sz="2000" u="sng" dirty="0">
                <a:solidFill>
                  <a:srgbClr val="1C1C1C"/>
                </a:solidFill>
              </a:rPr>
              <a:t>                </a:t>
            </a:r>
            <a:r>
              <a:rPr lang="en-GB" sz="2000" dirty="0">
                <a:solidFill>
                  <a:srgbClr val="1C1C1C"/>
                </a:solidFill>
              </a:rPr>
              <a:t> fruit do you prefer? Apples or pears?</a:t>
            </a:r>
          </a:p>
          <a:p>
            <a:pPr marL="457200" lvl="0" indent="-355600" algn="l" rtl="0">
              <a:lnSpc>
                <a:spcPct val="200000"/>
              </a:lnSpc>
              <a:spcBef>
                <a:spcPts val="0"/>
              </a:spcBef>
              <a:spcAft>
                <a:spcPts val="0"/>
              </a:spcAft>
              <a:buClr>
                <a:srgbClr val="1C1C1C"/>
              </a:buClr>
              <a:buSzPts val="2000"/>
              <a:buAutoNum type="arabicPeriod"/>
            </a:pPr>
            <a:r>
              <a:rPr lang="en-GB" sz="2000" u="sng" dirty="0">
                <a:solidFill>
                  <a:srgbClr val="1C1C1C"/>
                </a:solidFill>
              </a:rPr>
              <a:t>                </a:t>
            </a:r>
            <a:r>
              <a:rPr lang="en-GB" sz="2000" dirty="0">
                <a:solidFill>
                  <a:srgbClr val="1C1C1C"/>
                </a:solidFill>
              </a:rPr>
              <a:t> is this? This is a surprise.</a:t>
            </a:r>
          </a:p>
          <a:p>
            <a:pPr marL="457200" lvl="0" indent="-355600" algn="l" rtl="0">
              <a:lnSpc>
                <a:spcPct val="200000"/>
              </a:lnSpc>
              <a:spcBef>
                <a:spcPts val="0"/>
              </a:spcBef>
              <a:spcAft>
                <a:spcPts val="0"/>
              </a:spcAft>
              <a:buClr>
                <a:srgbClr val="1C1C1C"/>
              </a:buClr>
              <a:buSzPts val="2000"/>
              <a:buAutoNum type="arabicPeriod"/>
            </a:pPr>
            <a:r>
              <a:rPr lang="en-GB" sz="2000" u="sng" dirty="0">
                <a:solidFill>
                  <a:srgbClr val="1C1C1C"/>
                </a:solidFill>
              </a:rPr>
              <a:t>                </a:t>
            </a:r>
            <a:r>
              <a:rPr lang="en-GB" sz="2000" dirty="0">
                <a:solidFill>
                  <a:srgbClr val="1C1C1C"/>
                </a:solidFill>
              </a:rPr>
              <a:t> is my birthday? </a:t>
            </a:r>
          </a:p>
        </p:txBody>
      </p:sp>
      <p:sp>
        <p:nvSpPr>
          <p:cNvPr id="6" name="TextBox 5">
            <a:extLst>
              <a:ext uri="{FF2B5EF4-FFF2-40B4-BE49-F238E27FC236}">
                <a16:creationId xmlns:a16="http://schemas.microsoft.com/office/drawing/2014/main" id="{3E887384-0E81-B7E0-633F-576264478F27}"/>
              </a:ext>
            </a:extLst>
          </p:cNvPr>
          <p:cNvSpPr txBox="1"/>
          <p:nvPr/>
        </p:nvSpPr>
        <p:spPr>
          <a:xfrm>
            <a:off x="1332689" y="1647217"/>
            <a:ext cx="1190018" cy="400110"/>
          </a:xfrm>
          <a:prstGeom prst="rect">
            <a:avLst/>
          </a:prstGeom>
          <a:noFill/>
        </p:spPr>
        <p:txBody>
          <a:bodyPr wrap="square">
            <a:spAutoFit/>
          </a:bodyPr>
          <a:lstStyle/>
          <a:p>
            <a:pPr marL="0" lvl="0" indent="0" algn="l" rtl="0">
              <a:spcBef>
                <a:spcPts val="0"/>
              </a:spcBef>
              <a:spcAft>
                <a:spcPts val="0"/>
              </a:spcAft>
              <a:buNone/>
            </a:pPr>
            <a:r>
              <a:rPr lang="en-GB" sz="2000" dirty="0">
                <a:solidFill>
                  <a:srgbClr val="1C1C1C"/>
                </a:solidFill>
              </a:rPr>
              <a:t>How old</a:t>
            </a:r>
          </a:p>
        </p:txBody>
      </p:sp>
      <p:sp>
        <p:nvSpPr>
          <p:cNvPr id="8" name="TextBox 7">
            <a:extLst>
              <a:ext uri="{FF2B5EF4-FFF2-40B4-BE49-F238E27FC236}">
                <a16:creationId xmlns:a16="http://schemas.microsoft.com/office/drawing/2014/main" id="{23868A98-EA8C-51FB-0D57-295FB9216B75}"/>
              </a:ext>
            </a:extLst>
          </p:cNvPr>
          <p:cNvSpPr txBox="1"/>
          <p:nvPr/>
        </p:nvSpPr>
        <p:spPr>
          <a:xfrm>
            <a:off x="1332689" y="2854841"/>
            <a:ext cx="1190018" cy="400110"/>
          </a:xfrm>
          <a:prstGeom prst="rect">
            <a:avLst/>
          </a:prstGeom>
          <a:noFill/>
        </p:spPr>
        <p:txBody>
          <a:bodyPr wrap="square">
            <a:spAutoFit/>
          </a:bodyPr>
          <a:lstStyle/>
          <a:p>
            <a:pPr marL="0" lvl="0" indent="0" algn="ctr" rtl="0">
              <a:spcBef>
                <a:spcPts val="0"/>
              </a:spcBef>
              <a:spcAft>
                <a:spcPts val="0"/>
              </a:spcAft>
              <a:buNone/>
            </a:pPr>
            <a:r>
              <a:rPr lang="en-GB" sz="2000" dirty="0">
                <a:solidFill>
                  <a:srgbClr val="1C1C1C"/>
                </a:solidFill>
              </a:rPr>
              <a:t>Which</a:t>
            </a:r>
          </a:p>
        </p:txBody>
      </p:sp>
      <p:sp>
        <p:nvSpPr>
          <p:cNvPr id="9" name="TextBox 8">
            <a:extLst>
              <a:ext uri="{FF2B5EF4-FFF2-40B4-BE49-F238E27FC236}">
                <a16:creationId xmlns:a16="http://schemas.microsoft.com/office/drawing/2014/main" id="{5E8B0840-5E3A-39F7-2D7F-617B3A942CCB}"/>
              </a:ext>
            </a:extLst>
          </p:cNvPr>
          <p:cNvSpPr txBox="1"/>
          <p:nvPr/>
        </p:nvSpPr>
        <p:spPr>
          <a:xfrm>
            <a:off x="1332689" y="2251029"/>
            <a:ext cx="1190018" cy="400110"/>
          </a:xfrm>
          <a:prstGeom prst="rect">
            <a:avLst/>
          </a:prstGeom>
          <a:noFill/>
        </p:spPr>
        <p:txBody>
          <a:bodyPr wrap="square">
            <a:spAutoFit/>
          </a:bodyPr>
          <a:lstStyle/>
          <a:p>
            <a:pPr marL="0" lvl="0" indent="0" algn="ctr" rtl="0">
              <a:spcBef>
                <a:spcPts val="0"/>
              </a:spcBef>
              <a:spcAft>
                <a:spcPts val="0"/>
              </a:spcAft>
              <a:buNone/>
            </a:pPr>
            <a:r>
              <a:rPr lang="en-GB" sz="2000" dirty="0">
                <a:solidFill>
                  <a:srgbClr val="1C1C1C"/>
                </a:solidFill>
              </a:rPr>
              <a:t>Where</a:t>
            </a:r>
          </a:p>
        </p:txBody>
      </p:sp>
      <p:sp>
        <p:nvSpPr>
          <p:cNvPr id="10" name="TextBox 9">
            <a:extLst>
              <a:ext uri="{FF2B5EF4-FFF2-40B4-BE49-F238E27FC236}">
                <a16:creationId xmlns:a16="http://schemas.microsoft.com/office/drawing/2014/main" id="{743FBEDA-164E-675C-E3D8-58BC479F6047}"/>
              </a:ext>
            </a:extLst>
          </p:cNvPr>
          <p:cNvSpPr txBox="1"/>
          <p:nvPr/>
        </p:nvSpPr>
        <p:spPr>
          <a:xfrm>
            <a:off x="1332689" y="3464845"/>
            <a:ext cx="1190018" cy="400110"/>
          </a:xfrm>
          <a:prstGeom prst="rect">
            <a:avLst/>
          </a:prstGeom>
          <a:noFill/>
        </p:spPr>
        <p:txBody>
          <a:bodyPr wrap="square">
            <a:spAutoFit/>
          </a:bodyPr>
          <a:lstStyle/>
          <a:p>
            <a:pPr marL="0" lvl="0" indent="0" algn="ctr" rtl="0">
              <a:spcBef>
                <a:spcPts val="0"/>
              </a:spcBef>
              <a:spcAft>
                <a:spcPts val="0"/>
              </a:spcAft>
              <a:buNone/>
            </a:pPr>
            <a:r>
              <a:rPr lang="en-GB" sz="2000" dirty="0">
                <a:solidFill>
                  <a:srgbClr val="1C1C1C"/>
                </a:solidFill>
              </a:rPr>
              <a:t>What</a:t>
            </a:r>
          </a:p>
        </p:txBody>
      </p:sp>
      <p:sp>
        <p:nvSpPr>
          <p:cNvPr id="14" name="TextBox 13">
            <a:extLst>
              <a:ext uri="{FF2B5EF4-FFF2-40B4-BE49-F238E27FC236}">
                <a16:creationId xmlns:a16="http://schemas.microsoft.com/office/drawing/2014/main" id="{5DF7B694-E8CA-A169-1DB5-9D75E37C91F7}"/>
              </a:ext>
            </a:extLst>
          </p:cNvPr>
          <p:cNvSpPr txBox="1"/>
          <p:nvPr/>
        </p:nvSpPr>
        <p:spPr>
          <a:xfrm>
            <a:off x="1352145" y="4078665"/>
            <a:ext cx="1190018" cy="400110"/>
          </a:xfrm>
          <a:prstGeom prst="rect">
            <a:avLst/>
          </a:prstGeom>
          <a:noFill/>
        </p:spPr>
        <p:txBody>
          <a:bodyPr wrap="square">
            <a:spAutoFit/>
          </a:bodyPr>
          <a:lstStyle/>
          <a:p>
            <a:pPr marL="0" lvl="0" indent="0" algn="ctr" rtl="0">
              <a:spcBef>
                <a:spcPts val="0"/>
              </a:spcBef>
              <a:spcAft>
                <a:spcPts val="0"/>
              </a:spcAft>
              <a:buNone/>
            </a:pPr>
            <a:r>
              <a:rPr lang="en-GB" sz="2000" dirty="0">
                <a:solidFill>
                  <a:srgbClr val="1C1C1C"/>
                </a:solidFill>
              </a:rPr>
              <a:t>When</a:t>
            </a:r>
          </a:p>
        </p:txBody>
      </p:sp>
      <p:pic>
        <p:nvPicPr>
          <p:cNvPr id="23" name="Picture 22" descr="A child holding a pencil&#10;&#10;AI-generated content may be incorrect.">
            <a:extLst>
              <a:ext uri="{FF2B5EF4-FFF2-40B4-BE49-F238E27FC236}">
                <a16:creationId xmlns:a16="http://schemas.microsoft.com/office/drawing/2014/main" id="{CAF564B6-6AE1-8AA5-6701-89E1FBB8FD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7497" y="3851857"/>
            <a:ext cx="5107021" cy="3067280"/>
          </a:xfrm>
          <a:prstGeom prst="rect">
            <a:avLst/>
          </a:prstGeom>
        </p:spPr>
      </p:pic>
    </p:spTree>
    <p:extLst>
      <p:ext uri="{BB962C8B-B14F-4D97-AF65-F5344CB8AC3E}">
        <p14:creationId xmlns:p14="http://schemas.microsoft.com/office/powerpoint/2010/main" val="185343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500"/>
                                        <p:tgtEl>
                                          <p:spTgt spid="4">
                                            <p:txEl>
                                              <p:pRg st="0" end="0"/>
                                            </p:txEl>
                                          </p:spTgt>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500"/>
                                        <p:tgtEl>
                                          <p:spTgt spid="4">
                                            <p:txEl>
                                              <p:pRg st="3" end="3"/>
                                            </p:txEl>
                                          </p:spTgt>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500"/>
                                        <p:tgtEl>
                                          <p:spTgt spid="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strips(down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12"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strips(down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12"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strips(downLeft)">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8" presetClass="entr" presetSubtype="12"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strips(downLeft)">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ntr" presetSubtype="12"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strips(downLeft)">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P spid="6" grpId="0"/>
      <p:bldP spid="8" grpId="0"/>
      <p:bldP spid="9" grpId="0"/>
      <p:bldP spid="10"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836E3-F8F4-8C5F-32EC-B358DC9034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D6425E-FB2C-B662-FFB8-A3E24EF86297}"/>
              </a:ext>
            </a:extLst>
          </p:cNvPr>
          <p:cNvSpPr>
            <a:spLocks noGrp="1"/>
          </p:cNvSpPr>
          <p:nvPr>
            <p:ph type="title"/>
          </p:nvPr>
        </p:nvSpPr>
        <p:spPr/>
        <p:txBody>
          <a:bodyPr/>
          <a:lstStyle/>
          <a:p>
            <a:r>
              <a:rPr lang="en-GB" sz="3200" dirty="0">
                <a:solidFill>
                  <a:srgbClr val="8C358C"/>
                </a:solidFill>
              </a:rPr>
              <a:t>Create two questions and ask a partner:</a:t>
            </a:r>
            <a:endParaRPr lang="es-ES_tradnl" sz="3200" dirty="0">
              <a:solidFill>
                <a:srgbClr val="8C358C"/>
              </a:solidFill>
            </a:endParaRPr>
          </a:p>
        </p:txBody>
      </p:sp>
      <p:sp>
        <p:nvSpPr>
          <p:cNvPr id="4" name="TextBox 3">
            <a:extLst>
              <a:ext uri="{FF2B5EF4-FFF2-40B4-BE49-F238E27FC236}">
                <a16:creationId xmlns:a16="http://schemas.microsoft.com/office/drawing/2014/main" id="{1A807374-4987-1969-B013-23D9A16B51AE}"/>
              </a:ext>
            </a:extLst>
          </p:cNvPr>
          <p:cNvSpPr txBox="1"/>
          <p:nvPr/>
        </p:nvSpPr>
        <p:spPr>
          <a:xfrm>
            <a:off x="745787" y="1432457"/>
            <a:ext cx="7996136" cy="1245469"/>
          </a:xfrm>
          <a:prstGeom prst="rect">
            <a:avLst/>
          </a:prstGeom>
          <a:noFill/>
        </p:spPr>
        <p:txBody>
          <a:bodyPr wrap="square">
            <a:spAutoFit/>
          </a:bodyPr>
          <a:lstStyle/>
          <a:p>
            <a:pPr marL="457200" lvl="0" indent="-355600" algn="l" rtl="0">
              <a:lnSpc>
                <a:spcPct val="200000"/>
              </a:lnSpc>
              <a:spcBef>
                <a:spcPts val="0"/>
              </a:spcBef>
              <a:spcAft>
                <a:spcPts val="0"/>
              </a:spcAft>
              <a:buClr>
                <a:srgbClr val="1C1C1C"/>
              </a:buClr>
              <a:buSzPts val="2000"/>
              <a:buAutoNum type="arabicPeriod"/>
            </a:pPr>
            <a:r>
              <a:rPr lang="en-GB" sz="2000" u="sng" dirty="0">
                <a:solidFill>
                  <a:srgbClr val="1C1C1C"/>
                </a:solidFill>
              </a:rPr>
              <a:t>                                                                           </a:t>
            </a:r>
            <a:r>
              <a:rPr lang="en-GB" sz="2000" dirty="0">
                <a:solidFill>
                  <a:srgbClr val="1C1C1C"/>
                </a:solidFill>
              </a:rPr>
              <a:t> .</a:t>
            </a:r>
          </a:p>
          <a:p>
            <a:pPr marL="457200" lvl="0" indent="-355600" algn="l" rtl="0">
              <a:lnSpc>
                <a:spcPct val="200000"/>
              </a:lnSpc>
              <a:spcBef>
                <a:spcPts val="0"/>
              </a:spcBef>
              <a:spcAft>
                <a:spcPts val="0"/>
              </a:spcAft>
              <a:buClr>
                <a:srgbClr val="1C1C1C"/>
              </a:buClr>
              <a:buSzPts val="2000"/>
              <a:buAutoNum type="arabicPeriod"/>
            </a:pPr>
            <a:r>
              <a:rPr lang="en-GB" sz="2000" u="sng" dirty="0">
                <a:solidFill>
                  <a:srgbClr val="1C1C1C"/>
                </a:solidFill>
              </a:rPr>
              <a:t>                                                                           </a:t>
            </a:r>
            <a:r>
              <a:rPr lang="en-GB" sz="2000" dirty="0">
                <a:solidFill>
                  <a:srgbClr val="1C1C1C"/>
                </a:solidFill>
              </a:rPr>
              <a:t> .</a:t>
            </a:r>
          </a:p>
        </p:txBody>
      </p:sp>
      <p:sp>
        <p:nvSpPr>
          <p:cNvPr id="5" name="TextBox 4">
            <a:extLst>
              <a:ext uri="{FF2B5EF4-FFF2-40B4-BE49-F238E27FC236}">
                <a16:creationId xmlns:a16="http://schemas.microsoft.com/office/drawing/2014/main" id="{2E95F423-5A40-42F8-D66B-A28D27723A3D}"/>
              </a:ext>
            </a:extLst>
          </p:cNvPr>
          <p:cNvSpPr txBox="1"/>
          <p:nvPr/>
        </p:nvSpPr>
        <p:spPr>
          <a:xfrm>
            <a:off x="2311940" y="3136639"/>
            <a:ext cx="2824263" cy="369332"/>
          </a:xfrm>
          <a:prstGeom prst="rect">
            <a:avLst/>
          </a:prstGeom>
          <a:noFill/>
        </p:spPr>
        <p:txBody>
          <a:bodyPr wrap="square">
            <a:spAutoFit/>
          </a:bodyPr>
          <a:lstStyle/>
          <a:p>
            <a:pPr marL="0" lvl="0" indent="0" algn="l" rtl="0">
              <a:spcBef>
                <a:spcPts val="0"/>
              </a:spcBef>
              <a:spcAft>
                <a:spcPts val="0"/>
              </a:spcAft>
              <a:buNone/>
            </a:pPr>
            <a:endParaRPr lang="en-GB" sz="1800" dirty="0">
              <a:solidFill>
                <a:srgbClr val="1C1C1C"/>
              </a:solidFill>
            </a:endParaRPr>
          </a:p>
        </p:txBody>
      </p:sp>
      <p:sp>
        <p:nvSpPr>
          <p:cNvPr id="7" name="Title 1">
            <a:extLst>
              <a:ext uri="{FF2B5EF4-FFF2-40B4-BE49-F238E27FC236}">
                <a16:creationId xmlns:a16="http://schemas.microsoft.com/office/drawing/2014/main" id="{D6D5F37C-BAA4-3BF1-1E4E-2338365619D5}"/>
              </a:ext>
            </a:extLst>
          </p:cNvPr>
          <p:cNvSpPr txBox="1">
            <a:spLocks/>
          </p:cNvSpPr>
          <p:nvPr/>
        </p:nvSpPr>
        <p:spPr>
          <a:xfrm rot="21338720">
            <a:off x="1470206" y="3954619"/>
            <a:ext cx="2771296" cy="1697663"/>
          </a:xfrm>
          <a:prstGeom prst="roundRect">
            <a:avLst>
              <a:gd name="adj" fmla="val 9641"/>
            </a:avLst>
          </a:prstGeom>
          <a:solidFill>
            <a:srgbClr val="11743A"/>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pPr lvl="0" algn="ctr">
              <a:spcBef>
                <a:spcPts val="0"/>
              </a:spcBef>
            </a:pPr>
            <a:r>
              <a:rPr lang="en-GB" sz="2400" dirty="0">
                <a:solidFill>
                  <a:schemeClr val="bg1"/>
                </a:solidFill>
              </a:rPr>
              <a:t>Share your questions and answers with the class!</a:t>
            </a:r>
          </a:p>
        </p:txBody>
      </p:sp>
      <p:pic>
        <p:nvPicPr>
          <p:cNvPr id="12" name="Picture 11" descr="A cartoon of two women talking&#10;&#10;AI-generated content may be incorrect.">
            <a:extLst>
              <a:ext uri="{FF2B5EF4-FFF2-40B4-BE49-F238E27FC236}">
                <a16:creationId xmlns:a16="http://schemas.microsoft.com/office/drawing/2014/main" id="{67207247-828F-BDBD-3DC5-9DB9A61CB0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1688" y="3488986"/>
            <a:ext cx="3239311" cy="3239311"/>
          </a:xfrm>
          <a:prstGeom prst="rect">
            <a:avLst/>
          </a:prstGeom>
        </p:spPr>
      </p:pic>
    </p:spTree>
    <p:extLst>
      <p:ext uri="{BB962C8B-B14F-4D97-AF65-F5344CB8AC3E}">
        <p14:creationId xmlns:p14="http://schemas.microsoft.com/office/powerpoint/2010/main" val="269079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par>
                          <p:cTn id="18" fill="hold">
                            <p:stCondLst>
                              <p:cond delay="2000"/>
                            </p:stCondLst>
                            <p:childTnLst>
                              <p:par>
                                <p:cTn id="19" presetID="49" presetClass="entr" presetSubtype="0" decel="10000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 calcmode="lin" valueType="num">
                                      <p:cBhvr>
                                        <p:cTn id="23" dur="500" fill="hold"/>
                                        <p:tgtEl>
                                          <p:spTgt spid="7"/>
                                        </p:tgtEl>
                                        <p:attrNameLst>
                                          <p:attrName>style.rotation</p:attrName>
                                        </p:attrNameLst>
                                      </p:cBhvr>
                                      <p:tavLst>
                                        <p:tav tm="0">
                                          <p:val>
                                            <p:fltVal val="360"/>
                                          </p:val>
                                        </p:tav>
                                        <p:tav tm="100000">
                                          <p:val>
                                            <p:fltVal val="0"/>
                                          </p:val>
                                        </p:tav>
                                      </p:tavLst>
                                    </p:anim>
                                    <p:animEffect transition="in" filter="fade">
                                      <p:cBhvr>
                                        <p:cTn id="24" dur="500"/>
                                        <p:tgtEl>
                                          <p:spTgt spid="7"/>
                                        </p:tgtEl>
                                      </p:cBhvr>
                                    </p:animEffect>
                                  </p:childTnLst>
                                </p:cTn>
                              </p:par>
                              <p:par>
                                <p:cTn id="25" presetID="49" presetClass="entr" presetSubtype="0" decel="10000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 calcmode="lin" valueType="num">
                                      <p:cBhvr>
                                        <p:cTn id="29" dur="500" fill="hold"/>
                                        <p:tgtEl>
                                          <p:spTgt spid="12"/>
                                        </p:tgtEl>
                                        <p:attrNameLst>
                                          <p:attrName>style.rotation</p:attrName>
                                        </p:attrNameLst>
                                      </p:cBhvr>
                                      <p:tavLst>
                                        <p:tav tm="0">
                                          <p:val>
                                            <p:fltVal val="360"/>
                                          </p:val>
                                        </p:tav>
                                        <p:tav tm="100000">
                                          <p:val>
                                            <p:fltVal val="0"/>
                                          </p:val>
                                        </p:tav>
                                      </p:tavLst>
                                    </p:anim>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ed and yellow ribbon&#10;&#10;AI-generated content may be incorrect.">
            <a:extLst>
              <a:ext uri="{FF2B5EF4-FFF2-40B4-BE49-F238E27FC236}">
                <a16:creationId xmlns:a16="http://schemas.microsoft.com/office/drawing/2014/main" id="{E267743A-C975-21B1-3CD4-A7160C63E1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87933">
            <a:off x="3369892" y="2112597"/>
            <a:ext cx="2464150" cy="3284858"/>
          </a:xfrm>
          <a:prstGeom prst="rect">
            <a:avLst/>
          </a:prstGeom>
        </p:spPr>
      </p:pic>
      <p:grpSp>
        <p:nvGrpSpPr>
          <p:cNvPr id="3" name="Group 2">
            <a:extLst>
              <a:ext uri="{FF2B5EF4-FFF2-40B4-BE49-F238E27FC236}">
                <a16:creationId xmlns:a16="http://schemas.microsoft.com/office/drawing/2014/main" id="{4C7CB2E0-8189-CEA5-615A-CAE0E8DC44EC}"/>
              </a:ext>
            </a:extLst>
          </p:cNvPr>
          <p:cNvGrpSpPr/>
          <p:nvPr/>
        </p:nvGrpSpPr>
        <p:grpSpPr>
          <a:xfrm rot="21299134">
            <a:off x="2957632" y="1084706"/>
            <a:ext cx="3228737" cy="707886"/>
            <a:chOff x="3670126" y="1278036"/>
            <a:chExt cx="3228737" cy="707886"/>
          </a:xfrm>
        </p:grpSpPr>
        <p:sp>
          <p:nvSpPr>
            <p:cNvPr id="4" name="Rectangle 3">
              <a:extLst>
                <a:ext uri="{FF2B5EF4-FFF2-40B4-BE49-F238E27FC236}">
                  <a16:creationId xmlns:a16="http://schemas.microsoft.com/office/drawing/2014/main" id="{6F7A2F87-F647-D7AD-32B2-4895B107B87E}"/>
                </a:ext>
              </a:extLst>
            </p:cNvPr>
            <p:cNvSpPr/>
            <p:nvPr/>
          </p:nvSpPr>
          <p:spPr>
            <a:xfrm>
              <a:off x="3670126" y="1283919"/>
              <a:ext cx="3228737" cy="673886"/>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TextBox 4">
              <a:extLst>
                <a:ext uri="{FF2B5EF4-FFF2-40B4-BE49-F238E27FC236}">
                  <a16:creationId xmlns:a16="http://schemas.microsoft.com/office/drawing/2014/main" id="{209A2E7B-DD92-EF69-5AB5-62D98D02CDF4}"/>
                </a:ext>
              </a:extLst>
            </p:cNvPr>
            <p:cNvSpPr txBox="1"/>
            <p:nvPr/>
          </p:nvSpPr>
          <p:spPr>
            <a:xfrm>
              <a:off x="3732756" y="1278036"/>
              <a:ext cx="3163640" cy="707886"/>
            </a:xfrm>
            <a:prstGeom prst="rect">
              <a:avLst/>
            </a:prstGeom>
            <a:noFill/>
          </p:spPr>
          <p:txBody>
            <a:bodyPr wrap="square">
              <a:spAutoFit/>
            </a:bodyPr>
            <a:lstStyle/>
            <a:p>
              <a:pPr marL="0" lvl="0" indent="0" algn="ctr" rtl="0">
                <a:spcBef>
                  <a:spcPts val="0"/>
                </a:spcBef>
                <a:spcAft>
                  <a:spcPts val="0"/>
                </a:spcAft>
                <a:buNone/>
              </a:pPr>
              <a:r>
                <a:rPr lang="en-GB" sz="4000" b="1" dirty="0">
                  <a:solidFill>
                    <a:schemeClr val="bg1"/>
                  </a:solidFill>
                </a:rPr>
                <a:t>Good Job!!!</a:t>
              </a:r>
            </a:p>
          </p:txBody>
        </p:sp>
      </p:grpSp>
    </p:spTree>
    <p:extLst>
      <p:ext uri="{BB962C8B-B14F-4D97-AF65-F5344CB8AC3E}">
        <p14:creationId xmlns:p14="http://schemas.microsoft.com/office/powerpoint/2010/main" val="23782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 calcmode="lin" valueType="num">
                                      <p:cBhvr>
                                        <p:cTn id="15" dur="500" fill="hold"/>
                                        <p:tgtEl>
                                          <p:spTgt spid="2"/>
                                        </p:tgtEl>
                                        <p:attrNameLst>
                                          <p:attrName>style.rotation</p:attrName>
                                        </p:attrNameLst>
                                      </p:cBhvr>
                                      <p:tavLst>
                                        <p:tav tm="0">
                                          <p:val>
                                            <p:fltVal val="360"/>
                                          </p:val>
                                        </p:tav>
                                        <p:tav tm="100000">
                                          <p:val>
                                            <p:fltVal val="0"/>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ide Layouts">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38D77A04-A87B-7D43-8732-27E2D33516AE}" vid="{5E469990-78F7-7547-A30D-B1A8874D45EC}"/>
    </a:ext>
  </a:extLst>
</a:theme>
</file>

<file path=ppt/theme/theme2.xml><?xml version="1.0" encoding="utf-8"?>
<a:theme xmlns:a="http://schemas.openxmlformats.org/drawingml/2006/main" name="Disclaimers/Guidan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8D77A04-A87B-7D43-8732-27E2D33516AE}" vid="{EA9C427F-3A83-A94B-A157-C0DAB0EC855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Layouts</Template>
  <TotalTime>2655</TotalTime>
  <Words>305</Words>
  <Application>Microsoft Office PowerPoint</Application>
  <PresentationFormat>Presentación en pantalla (4:3)</PresentationFormat>
  <Paragraphs>54</Paragraphs>
  <Slides>10</Slides>
  <Notes>0</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10</vt:i4>
      </vt:variant>
    </vt:vector>
  </HeadingPairs>
  <TitlesOfParts>
    <vt:vector size="16" baseType="lpstr">
      <vt:lpstr>Calibri</vt:lpstr>
      <vt:lpstr>Roboto</vt:lpstr>
      <vt:lpstr>Arial</vt:lpstr>
      <vt:lpstr>Twinkl</vt:lpstr>
      <vt:lpstr>Slide Layouts</vt:lpstr>
      <vt:lpstr>Disclaimers/Guidance</vt:lpstr>
      <vt:lpstr>Writing N°3 tema: Palabras de preguntas     Objetivo: Identificar y aplicar las diferentes palabras de preguntas. </vt:lpstr>
      <vt:lpstr>Presentación de PowerPoint</vt:lpstr>
      <vt:lpstr>Presentación de PowerPoint</vt:lpstr>
      <vt:lpstr>Now let’s practice!</vt:lpstr>
      <vt:lpstr>Identify the Question Words in this email:</vt:lpstr>
      <vt:lpstr>Join the phrase with the correct question word:</vt:lpstr>
      <vt:lpstr>Name the question word</vt:lpstr>
      <vt:lpstr>Create two questions and ask a partner:</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Writing N°3 tema: Palabras de preguntas     Objetivo: Identificar y aplicar las diferentes palabras de preguntas.</dc:title>
  <dc:creator>twinkl twinkl</dc:creator>
  <cp:lastModifiedBy>pablo espinosa perez</cp:lastModifiedBy>
  <cp:revision>14</cp:revision>
  <dcterms:created xsi:type="dcterms:W3CDTF">2025-02-26T19:50:19Z</dcterms:created>
  <dcterms:modified xsi:type="dcterms:W3CDTF">2025-05-06T17:54:56Z</dcterms:modified>
</cp:coreProperties>
</file>