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9151A9-884A-4AD2-94CF-550C5436A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20692D-DF36-4B4B-B569-499821D7B7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6FCE53-3D65-4484-A7F1-AC4ACFB1C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9FFF64-5ED4-44D0-853F-7BBE92BE5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0B50EA-8127-4327-8B51-74122481E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0615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7B4E0-FF5A-4FC0-96C0-A39A9A2CD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D54D6E-0318-4530-B9E0-2D649B32C0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5273CA-41BF-40A0-9AAC-370CEE13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E3EEDE-F51F-4038-ACDC-2838E8F62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68C4FD-F4C3-41CE-BEA1-BA55AD370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595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6A5346-BCF3-4E5E-9893-B741FB3DF7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1B9D18-25E1-4631-A1A1-EAADF3D7A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6CAF12-4A8A-40D7-84B8-736CB5070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156365-E001-419C-9C50-27BDC01BF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7868A7-31D0-4DC4-B8AB-25C935FC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361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88715-A742-480E-9F4A-FD61DF549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759A9D-845A-42BC-B9F6-2CA152414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0A06ED-E5BC-437D-9D29-8CAF0B29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C4386D-CC99-4EBD-A4FF-94E983E6F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B26AA7-181E-49B6-A389-ADCA59D0C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837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5F21DC-E6F2-4C18-8413-DD6657F95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2DF64D-2E81-41A4-803F-BFF6CE0D4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897DD8-E9D7-4322-8E71-0AAE3406B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81F6B3-CC12-4682-8651-7FA9AAB7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F36124-484E-413A-B28D-3CFA6E295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701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894C2C-D120-4034-A6FB-DEDE21D0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242F5B-BDEB-4791-995A-98F25282C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424E66-4448-4B94-B90F-295E8DDA8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017BBD-B4C1-49FB-BDEC-41DCA189B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239033-D34B-4273-B36F-4302E8C35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A20FCF3-887C-495C-B747-5C1CD0B39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4370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7228D-3B78-458B-86E8-10DB64A76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5A1ABF-80E6-42B0-9130-460E1A21E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30CB86-135A-419E-B127-585DE4707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2CA76C1-E6E6-4193-B73C-F3F65A95D1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83F949D-3FF8-457D-A00D-929CB34262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8C7625-AFF4-4185-A6D1-B9E63FD9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1D0C5C-DDC0-46B7-ABA2-BDF2E0331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6ED4763-DEAD-4AFF-B3D2-207063867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487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38A21E-F1A2-47FF-A0C5-64166F4A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8026449-EDA7-4C29-8A48-22CC6FE23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EDE44F-4858-40A9-9C87-45F5924F7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2E6A028-44B8-4BCD-B5E1-D4CFF144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19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09097A4-D568-403D-88FB-C22F03BFE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538113-5605-445B-83B1-2334BF027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9B4CA1-FE87-419F-8098-200E0752A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009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71B35C-C6E4-4CB2-A7DA-2001A8F5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7AB872-4FFA-4C22-B4BE-241E71A14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CFC4BB-651A-4555-8F83-D565F88B3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0F367C-1692-4627-9DD2-55F033BD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E23D72-4768-4305-934A-7984DB98E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EED6CA-6868-4758-BA50-693D3F46E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0026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C065F-4D09-4BBA-93A0-8416596A4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DA1398E-ADD5-4E86-BA83-72B22DA86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285792-B4F9-4D4A-8527-9A22B47A49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3797A5-86FB-4237-8A92-6DFBFAC08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75FFC6-C322-4F7B-ADFA-E722B5348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3FD8B2-EE42-40DD-AAFF-9EB84547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57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A1E84F0-6982-45E1-AACE-52284861A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628DAD-B9B2-4ACF-A13D-FE84F00F0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0F7F2D-4B1B-4DD9-920D-5438EDAA6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F439F-5D5B-40C4-A64C-5A977EAC7642}" type="datetimeFigureOut">
              <a:rPr lang="es-CL" smtClean="0"/>
              <a:t>06-05-2025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2EDBC4-D575-4341-9851-4F741DF79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2C9D6F-AAA1-4798-AC16-1511CA123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2C51B-7C66-4B5F-9743-51587D4265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781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42C433-8DD4-416B-9B79-07D859A171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Writing N°4</a:t>
            </a:r>
            <a:br>
              <a:rPr lang="es-ES" dirty="0"/>
            </a:br>
            <a:r>
              <a:rPr lang="es-ES" dirty="0"/>
              <a:t>tema: Proyecto de negocios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C4CC5D-456C-46B9-8E7D-0770F1450C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Objetivo: Crear y presentar un proyecto de negocio en inglés, utilizando vocabulario específico del mundo empresarial y estructuras gramaticales adecuadas.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582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9177AA-FA66-4F7F-987F-6E68CD2FB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549"/>
            <a:ext cx="10515600" cy="139914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100" b="1" dirty="0"/>
            </a:br>
            <a:br>
              <a:rPr lang="en-US" sz="3100" b="1" dirty="0"/>
            </a:br>
            <a:r>
              <a:rPr lang="es-ES" sz="3200" b="1" dirty="0"/>
              <a:t>Paso 1: Planificación del negocio (Escrito grupal o individual)</a:t>
            </a:r>
            <a:br>
              <a:rPr lang="es-ES" sz="3200" dirty="0"/>
            </a:br>
            <a:r>
              <a:rPr lang="es-ES" sz="3200" dirty="0"/>
              <a:t>Desarrolla una propuesta para un negocio ficticio o real respondiendo las siguientes preguntas:</a:t>
            </a:r>
            <a:br>
              <a:rPr lang="en-US" dirty="0"/>
            </a:br>
            <a:endParaRPr lang="es-CL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F1DE640-AF27-42E7-B09C-7953696C8D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28114"/>
            <a:ext cx="6477000" cy="3884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name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your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342900" marR="0" lvl="0" indent="-3429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product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(s)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service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(s)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will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offer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342900" marR="0" lvl="0" indent="-3429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Who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is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your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target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customer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342900" marR="0" lvl="0" indent="-3429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makes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your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unique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342900" marR="0" lvl="0" indent="-3429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Where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will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your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be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located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342900" marR="0" lvl="0" indent="-3429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much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money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need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start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  <a:p>
            <a:pPr marL="342900" marR="0" lvl="0" indent="-34290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What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are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your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short-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term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long-term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s-CL" altLang="es-C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goals</a:t>
            </a:r>
            <a:r>
              <a:rPr kumimoji="0" lang="es-CL" altLang="es-C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1320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AB244-1D3D-4F36-9028-118452545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b="1" dirty="0"/>
            </a:br>
            <a:r>
              <a:rPr lang="es-ES" b="1" dirty="0"/>
              <a:t>Paso 2: Preparación de la presentación oral (2–3 minutos por estudiante)</a:t>
            </a:r>
            <a:br>
              <a:rPr lang="es-ES" dirty="0"/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35E47F-3354-4009-8A66-E3D7F2963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Business name and logo</a:t>
            </a:r>
          </a:p>
          <a:p>
            <a:r>
              <a:rPr lang="en-US" dirty="0"/>
              <a:t>Slogan</a:t>
            </a:r>
          </a:p>
          <a:p>
            <a:r>
              <a:rPr lang="en-US" dirty="0"/>
              <a:t>Description of the product/service</a:t>
            </a:r>
          </a:p>
          <a:p>
            <a:r>
              <a:rPr lang="en-US" dirty="0"/>
              <a:t>Marketing strategy</a:t>
            </a:r>
          </a:p>
          <a:p>
            <a:r>
              <a:rPr lang="en-US" dirty="0"/>
              <a:t>Price and cost estimate</a:t>
            </a:r>
          </a:p>
          <a:p>
            <a:r>
              <a:rPr lang="en-US" dirty="0"/>
              <a:t>Why your business will succeed</a:t>
            </a:r>
          </a:p>
          <a:p>
            <a:r>
              <a:rPr lang="en-US" dirty="0"/>
              <a:t>Use of phrases like:</a:t>
            </a:r>
          </a:p>
          <a:p>
            <a:pPr lvl="1"/>
            <a:r>
              <a:rPr lang="en-US" i="1" dirty="0"/>
              <a:t>We plan to...</a:t>
            </a:r>
            <a:endParaRPr lang="en-US" dirty="0"/>
          </a:p>
          <a:p>
            <a:pPr lvl="1"/>
            <a:r>
              <a:rPr lang="en-US" i="1" dirty="0"/>
              <a:t>Our goal is to...</a:t>
            </a:r>
            <a:endParaRPr lang="en-US" dirty="0"/>
          </a:p>
          <a:p>
            <a:pPr lvl="1"/>
            <a:r>
              <a:rPr lang="en-US" i="1" dirty="0"/>
              <a:t>We will offer...</a:t>
            </a:r>
            <a:endParaRPr lang="en-US" dirty="0"/>
          </a:p>
          <a:p>
            <a:pPr lvl="1"/>
            <a:r>
              <a:rPr lang="en-US" i="1" dirty="0"/>
              <a:t>Our business will be successful because...</a:t>
            </a:r>
            <a:endParaRPr lang="en-US" dirty="0"/>
          </a:p>
          <a:p>
            <a:pPr lvl="1"/>
            <a:r>
              <a:rPr lang="en-US" i="1" dirty="0"/>
              <a:t>If we attract enough customers, we will...</a:t>
            </a:r>
            <a:endParaRPr lang="en-US" dirty="0"/>
          </a:p>
          <a:p>
            <a:r>
              <a:rPr lang="en-US" dirty="0" err="1"/>
              <a:t>Puedes</a:t>
            </a:r>
            <a:r>
              <a:rPr lang="en-US" dirty="0"/>
              <a:t> </a:t>
            </a:r>
            <a:r>
              <a:rPr lang="en-US" dirty="0" err="1"/>
              <a:t>usar</a:t>
            </a:r>
            <a:r>
              <a:rPr lang="en-US" dirty="0"/>
              <a:t> </a:t>
            </a:r>
            <a:r>
              <a:rPr lang="en-US" dirty="0" err="1"/>
              <a:t>afiches</a:t>
            </a:r>
            <a:r>
              <a:rPr lang="en-US" dirty="0"/>
              <a:t>, </a:t>
            </a:r>
            <a:r>
              <a:rPr lang="en-US" dirty="0" err="1"/>
              <a:t>carteles</a:t>
            </a:r>
            <a:r>
              <a:rPr lang="en-US" dirty="0"/>
              <a:t>, PPT, o una </a:t>
            </a:r>
            <a:r>
              <a:rPr lang="en-US" dirty="0" err="1"/>
              <a:t>maqueta</a:t>
            </a:r>
            <a:r>
              <a:rPr lang="en-US" dirty="0"/>
              <a:t>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850992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205</Words>
  <Application>Microsoft Office PowerPoint</Application>
  <PresentationFormat>Panorámica</PresentationFormat>
  <Paragraphs>24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Writing N°4 tema: Proyecto de negocios</vt:lpstr>
      <vt:lpstr>  Paso 1: Planificación del negocio (Escrito grupal o individual) Desarrolla una propuesta para un negocio ficticio o real respondiendo las siguientes preguntas: </vt:lpstr>
      <vt:lpstr> Paso 2: Preparación de la presentación oral (2–3 minutos por estudiante)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Speaking N°3 tema: Metas en la vida</dc:title>
  <dc:creator>Catherin</dc:creator>
  <cp:lastModifiedBy>pablo espinosa perez</cp:lastModifiedBy>
  <cp:revision>2</cp:revision>
  <dcterms:created xsi:type="dcterms:W3CDTF">2025-05-06T16:50:34Z</dcterms:created>
  <dcterms:modified xsi:type="dcterms:W3CDTF">2025-05-06T21:51:20Z</dcterms:modified>
</cp:coreProperties>
</file>