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DBFAE-F831-2DC1-AA88-72D36CA96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226A00-C88E-B96F-0364-B949CCE91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1975D-8600-0FBF-6517-A13E6BAED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91BF81-86C9-0A71-1847-EFE0E11D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FA47E8-629D-1114-7AE3-F5F9F511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67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99BF8-2992-C8C6-650F-3E9453EB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606785-BE50-9513-8D30-F130C9E68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886136-22B6-5E0B-9E39-E41629B4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E4AFFC-8013-7DA9-A0E4-DB52493B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296CF-DFDC-4BA1-7118-4074A521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44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B4DB1F-4239-987F-8E28-4C20B5C4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E468E0-9585-7A0D-CE91-D4AB9D049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0A9A07-EEA3-BB53-359A-B489D4884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9DDE9E-62E0-5B7B-40A2-63387B6D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20BFA-6E09-2F63-88A4-F18D7915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8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D04A2-3590-2E52-370F-E91E7D0A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AEF03E-ED20-1C14-4F65-F781B05B9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509481-3A2E-31D9-D534-4FAC3CDD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151374-56B2-F34D-24DC-5AB84A44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3DDD4-82F6-72F4-758A-347327A2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67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8F2F4-5517-7899-7904-4F27D24B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C25F39-C14C-48A6-DB68-3ADC0DAFE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16F893-CBAE-4D1F-EA02-BBBECA2E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A2D1A8-3976-C1E6-AAEA-2B25FCC2A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1D155-8690-23E0-52AD-10669FED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10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B7FE5-4F00-1590-B493-F79573E25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5FDD2-2DFD-531F-920D-32B2482C6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B761DD-4D5C-8100-14F9-82657A680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887A91-8DAB-A409-1031-EF27DA37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C9FC7C-DA19-93B0-3F11-967983D3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693206-1655-9F67-DEC2-F1709C9C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11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F09CE-8C54-1E58-7330-3F720271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140D87-F191-3B0A-4C7F-C9FB74AA0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F21115-D875-474C-ADB5-F0FB43DDC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E61A69-FF76-6692-7573-1E7001D29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84D81C-7301-6365-E055-72D9F1662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9AA259-6337-5A76-9B03-EAD11AFA1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A1A70F-148C-358C-EC4A-7971E3E7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DFAC5C-1B48-BAE0-EB2F-1B324793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375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B1D39-0BD8-E372-E1C1-A5DE3EFC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05C36A-95D8-FA4A-D6E1-74E6CE16E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E0D98C-3267-3514-AF7E-55E0A0F4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361745-28E5-B6EE-4BD5-D3970F1F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44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D9CE1A-BD78-BEF1-B3D0-362285F7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C558FC-AF54-F580-78A7-058BE0AF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0860C3-E89E-653E-0E49-6CE6F0C3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6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8771E-3C62-DE3A-E345-0A2C5BFF6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85B5C-9F63-FE4D-74B2-F6FF244F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443ACB-4804-C400-DBF5-236B12C6B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78D191-86BC-8BB1-A0E9-B20C73572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F5344B-3507-B9DA-4BAD-5EA7D977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E7EDFB-503A-4B14-7D11-61609EF4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33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46752-4D5D-699B-2DCE-067E4D0DF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268000-47FD-8976-AFF7-8AAB08DC5C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C3CC44-961D-3572-7B46-8C07A5B9A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7CE6CA-61C0-7EFD-9421-928AA7C2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EC2030-46CC-CA88-E5EA-56258DA67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714F44-34C8-1F39-11D3-FB6FE29F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5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E37C49-E50F-5FCC-07BD-12FA7B22F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52BA79-6299-4123-39DE-90E3A9CB3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3973E-6A2D-05F0-E86C-8EF3A2384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4F001-D803-4A12-A767-023E1A9BA54D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A56940-CF8B-F064-2C77-0349B6A0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55B28-983D-A569-B6BB-15DA01825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80A4-D731-4507-BEB3-A1F4F8E24B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1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tP_UkSj5h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LAS REGLAS DE PUNTUACIÓN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06-05-2025</a:t>
            </a:r>
          </a:p>
        </p:txBody>
      </p:sp>
    </p:spTree>
    <p:extLst>
      <p:ext uri="{BB962C8B-B14F-4D97-AF65-F5344CB8AC3E}">
        <p14:creationId xmlns:p14="http://schemas.microsoft.com/office/powerpoint/2010/main" val="212264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¿Qué es la puntuación?</a:t>
            </a:r>
            <a:br>
              <a:rPr lang="es-CL" dirty="0"/>
            </a:br>
            <a:r>
              <a:rPr lang="es-CL" dirty="0"/>
              <a:t>¿Cuáles serán las reglas de puntuación?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649527"/>
              </p:ext>
            </p:extLst>
          </p:nvPr>
        </p:nvGraphicFramePr>
        <p:xfrm>
          <a:off x="838200" y="1413646"/>
          <a:ext cx="10387149" cy="512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7149">
                  <a:extLst>
                    <a:ext uri="{9D8B030D-6E8A-4147-A177-3AD203B41FA5}">
                      <a16:colId xmlns:a16="http://schemas.microsoft.com/office/drawing/2014/main" val="3223347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REGLAS</a:t>
                      </a:r>
                      <a:r>
                        <a:rPr lang="es-CL" baseline="0" dirty="0"/>
                        <a:t> DE PUNTUACIÓN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1.- Punto seguido: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2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2.- Punto aparte: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6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3.- Punto final: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22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4.- Coma: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07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79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8C407-849C-E29F-F25C-4AC5913C9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2" y="13541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Después de ver el siguiente video, revisa tu cuadro con las reglas que acabas de ver. </a:t>
            </a:r>
            <a:r>
              <a:rPr lang="es-CL" sz="3200" dirty="0">
                <a:hlinkClick r:id="rId2"/>
              </a:rPr>
              <a:t>https://www.youtube.com/watch?v=LtP_UkSj5ho</a:t>
            </a:r>
            <a:r>
              <a:rPr lang="es-CL" sz="3200" dirty="0"/>
              <a:t> </a:t>
            </a:r>
            <a:br>
              <a:rPr lang="es-CL" sz="3200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0351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82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10</vt:lpstr>
      <vt:lpstr>¿Qué es la puntuación? ¿Cuáles serán las reglas de puntuación?</vt:lpstr>
      <vt:lpstr>Después de ver el siguiente video, revisa tu cuadro con las reglas que acabas de ver. https://www.youtube.com/watch?v=LtP_UkSj5ho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2025-05-05T01:20:26Z</dcterms:created>
  <dcterms:modified xsi:type="dcterms:W3CDTF">2025-05-05T13:27:22Z</dcterms:modified>
</cp:coreProperties>
</file>