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11CEDA-198F-F9EF-290B-F33E5D95C9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E9BAC1A-EB9D-5C66-7420-23CCB0A4E3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27513D-785A-2EA0-E6E3-50A971BA7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73420-B1B3-463D-AF5B-BC0510407623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B0A0C2-D76C-83B5-333F-29B2C56BA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DE9216-ECC3-5F5B-D261-B59DB4040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DFFC-25DA-44C1-BF0B-BC8FCBC7A1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4219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2EC0E2-24EC-65E8-1868-CC760F69C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95AF11A-DEC5-D91D-606D-C7C497E0DA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579979-9BED-659E-1609-13B13CC4A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73420-B1B3-463D-AF5B-BC0510407623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076948-01FF-AED3-B9BA-949398E3C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6BC5E2-7E38-FBDF-171D-7E75F8A10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DFFC-25DA-44C1-BF0B-BC8FCBC7A1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6135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D3BEA1-EC73-B33D-011A-6C82A045A4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8D2A9A8-2E63-4EBF-CA85-13532F43DF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99117C-C13C-D8F8-96C1-26746E057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73420-B1B3-463D-AF5B-BC0510407623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085122-E3C5-3660-CE19-27E1673DF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4F9077-05F5-0E48-C677-F7FFC0E87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DFFC-25DA-44C1-BF0B-BC8FCBC7A1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9494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33E934-0FCB-B911-0AF7-B8B84AE6A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FBE7D8-250D-B3A7-FC46-29184D827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3BC0FE-C4D4-B6F1-B7A2-8A472816A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73420-B1B3-463D-AF5B-BC0510407623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3DAA4E-7B5F-1BB1-1EE3-D76586625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D517D0-9962-0716-294E-DBFA8C8C8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DFFC-25DA-44C1-BF0B-BC8FCBC7A1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3169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BAF5A1-7891-CE6A-0B01-3F47A68B8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77BF59-B97D-2B8E-77CA-9D4D34D94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BB800C-19AA-1EE3-42FD-C232F7D26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73420-B1B3-463D-AF5B-BC0510407623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62B9D9-61E6-39C3-6A8A-7A3EC4A13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E2E5ED-4B78-8847-BDCE-44ACDC617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DFFC-25DA-44C1-BF0B-BC8FCBC7A1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3353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BDF09D-6860-7F52-BD0A-64DEAC903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42DCFD-5A57-7D0B-4368-943AD384C7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178E8CD-10A1-9A5A-B189-4E7B5E07FD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4DDF276-EFBF-63FE-F73B-3E38F4EE4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73420-B1B3-463D-AF5B-BC0510407623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B3D05C8-2D68-0870-E734-428F33D45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6B608F-6610-4B3A-74A2-7DEEB8A77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DFFC-25DA-44C1-BF0B-BC8FCBC7A1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2289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ACF50B-8168-03A7-6481-61967E3D2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ADFDB37-308A-7004-02F4-1340FC3A9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3B94945-4B23-6B58-3859-50B8D7FA5C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6338B43-AB0D-D52D-9842-91F8B2F659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B1901C-E808-C291-2315-C5BE8FA2EF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BF18727-DBDF-E5FD-BF8A-232E3AD2F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73420-B1B3-463D-AF5B-BC0510407623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3BF2FB9-DD04-C7D1-259B-A24DA1B68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E1F2551-7970-F0F7-81B4-1A06CD278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DFFC-25DA-44C1-BF0B-BC8FCBC7A1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4535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713AAB-5DB9-5F51-9CFD-200950E82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19030A8-4509-F7DD-C2AD-7685ED0BB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73420-B1B3-463D-AF5B-BC0510407623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4AB07D9-3037-8BAF-3C1B-6011E1559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5A6271E-542F-1B95-D6A9-A1540D930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DFFC-25DA-44C1-BF0B-BC8FCBC7A1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2468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FD3F6FB-686C-6D0D-F7F8-B798A28C4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73420-B1B3-463D-AF5B-BC0510407623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0E68378-B2F3-F750-4503-4730F5671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9BFD348-5CE0-3480-7802-7557287FF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DFFC-25DA-44C1-BF0B-BC8FCBC7A1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3078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532743-E1F7-97A9-5691-BFA5CDDFB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6C51AE-CAAA-0FD3-33B2-2B1E1EDE5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84C171-4321-83A2-D0C2-52F65F951A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DF8A04-F834-E0FF-B6C9-3F5DA2867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73420-B1B3-463D-AF5B-BC0510407623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E7CE059-E21E-9C39-20CC-27B9FD1FC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ADB2C3E-3D4E-D343-1B56-42B045D98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DFFC-25DA-44C1-BF0B-BC8FCBC7A1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0662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95339C-2A24-4BFE-5AF8-ACBF1A239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F852879-CB06-B11D-6BC2-9CD1C06FB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9C99FEE-078B-523B-9AEE-D1E730EDE9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E4CA518-A506-821D-E747-5747400C0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73420-B1B3-463D-AF5B-BC0510407623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EFB56D-1F46-10D4-A1E0-A0883810E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269E18-3370-8BF4-9A68-21669E62E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DFFC-25DA-44C1-BF0B-BC8FCBC7A1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367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8B071F9-1687-1729-0DAB-67EA7A3D4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BCB7C33-BA34-0DE1-3B73-05F937687E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907B38-1B71-A2DE-6E94-52BCD4F873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73420-B1B3-463D-AF5B-BC0510407623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8C6CBF-AA36-0E48-BCB6-8E1FF95DC7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6BE66C-9EFD-392B-605E-FF0630A477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ADFFC-25DA-44C1-BF0B-BC8FCBC7A1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06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FoPSytahV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11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USO LAS MAYÚSCULAS</a:t>
            </a:r>
          </a:p>
          <a:p>
            <a:r>
              <a:rPr lang="es-CL" dirty="0"/>
              <a:t>16-05-2025</a:t>
            </a:r>
          </a:p>
          <a:p>
            <a:r>
              <a:rPr lang="es-CL" dirty="0"/>
              <a:t>3° BÁSICO</a:t>
            </a:r>
          </a:p>
        </p:txBody>
      </p:sp>
    </p:spTree>
    <p:extLst>
      <p:ext uri="{BB962C8B-B14F-4D97-AF65-F5344CB8AC3E}">
        <p14:creationId xmlns:p14="http://schemas.microsoft.com/office/powerpoint/2010/main" val="1125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69817"/>
            <a:ext cx="10515600" cy="915035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/>
              <a:t>¿Sabes cuándo debemos usar mayúscula?</a:t>
            </a:r>
            <a:br>
              <a:rPr lang="es-CL" dirty="0"/>
            </a:br>
            <a:endParaRPr lang="es-CL" sz="2000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600892" y="1477311"/>
          <a:ext cx="10580914" cy="5125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0914">
                  <a:extLst>
                    <a:ext uri="{9D8B030D-6E8A-4147-A177-3AD203B41FA5}">
                      <a16:colId xmlns:a16="http://schemas.microsoft.com/office/drawing/2014/main" val="42289046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SE USA MAYÚSCULA</a:t>
                      </a:r>
                      <a:r>
                        <a:rPr lang="es-CL" baseline="0" dirty="0"/>
                        <a:t> CUANDO: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3933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3326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733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357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139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8602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9031ED-6F8F-EE82-C0F4-6CA7385B0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249" y="346723"/>
            <a:ext cx="10515600" cy="222852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CL" sz="2800" dirty="0"/>
              <a:t>Completa la tabla después de ver el video. </a:t>
            </a:r>
            <a:r>
              <a:rPr lang="es-CL" sz="1600" dirty="0">
                <a:hlinkClick r:id="rId2"/>
              </a:rPr>
              <a:t>https://www.youtube.com/watch?v=jFoPSytahVc</a:t>
            </a:r>
            <a:endParaRPr lang="es-CL" dirty="0"/>
          </a:p>
          <a:p>
            <a:endParaRPr lang="es-CL" dirty="0"/>
          </a:p>
          <a:p>
            <a:r>
              <a:rPr lang="es-CL" dirty="0"/>
              <a:t>Después de ver el video corrige tu tabla.</a:t>
            </a:r>
          </a:p>
          <a:p>
            <a:r>
              <a:rPr lang="es-CL" dirty="0"/>
              <a:t>Escribe 3 ejemplos para cada una de las reglas de tu cuadro.</a:t>
            </a:r>
          </a:p>
          <a:p>
            <a:endParaRPr lang="es-CL" dirty="0"/>
          </a:p>
          <a:p>
            <a:r>
              <a:rPr lang="es-CL" dirty="0"/>
              <a:t>Escribe una oración con cada palabra que diste como ejemplo. En total 12 oraciones.</a:t>
            </a:r>
          </a:p>
        </p:txBody>
      </p:sp>
    </p:spTree>
    <p:extLst>
      <p:ext uri="{BB962C8B-B14F-4D97-AF65-F5344CB8AC3E}">
        <p14:creationId xmlns:p14="http://schemas.microsoft.com/office/powerpoint/2010/main" val="24024753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82</Words>
  <Application>Microsoft Office PowerPoint</Application>
  <PresentationFormat>Panorámica</PresentationFormat>
  <Paragraphs>20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ACTIVIDAD 11</vt:lpstr>
      <vt:lpstr>¿Sabes cuándo debemos usar mayúscula?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2025-05-16T03:32:06Z</dcterms:created>
  <dcterms:modified xsi:type="dcterms:W3CDTF">2025-05-16T18:36:57Z</dcterms:modified>
</cp:coreProperties>
</file>