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AA4C7-39B0-4F9A-938E-0B805414F9CD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09020-92D3-4FB2-B8A1-F34DFA6A6D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45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09020-92D3-4FB2-B8A1-F34DFA6A6D0F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0091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93495-D964-0BAD-6C41-2BAD88A03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A6AA98-F045-0F5D-34A2-1ABD37718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C34C6-FC11-2486-466D-BA9A145B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DB5254-8310-A369-F2EA-EBED8C23A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C553AA-B2BE-26E1-8198-946E8D67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692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A5A2D-C6AC-3942-CD49-7CC40DF4D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D82B2C-6CB7-3F2F-2F17-DD77EEE3E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9167BB-9D47-9188-3321-444545171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587CD6-6FD4-07DA-D6F7-98A75FB4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66C62-9CC4-BFD7-268D-6810CD0E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06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E4C5D8-AB2E-E408-504E-B9C504137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D38A7A-7517-87F0-48F4-1D130E3BF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58F8CB-E3CC-959D-30D3-D22F317CB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6E9F93-41A1-A21E-FFB6-4366E5A7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997F8-9FB5-78AB-960D-2CD47BC57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29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DD728F-09AC-A7B2-B8D8-04ABCC4F5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BDF120-00C1-826A-62C4-8B52DCB38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680945-6008-C011-CFCF-BC47D438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ABF14F-8164-CB6C-8026-3132CE52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4A35DD-A686-314C-34D9-7C5A7C1C9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88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8AFAF-EC2B-26FC-2EA6-E05204667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41F4B1-6547-B049-0374-50682EE97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AF22D1-47AE-AB8F-7F88-19AE4622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499158-B6D2-BF03-F718-FA48E1BD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4BB264-AFCD-8833-EB06-7E5DA0E1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738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A21CD-143B-E1E6-326E-3890501D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2D866C-51FC-7F4C-F5C4-499DF2211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C711D3-86E4-A5DF-FFD3-6369E465D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003627-0426-8261-28E0-CE3593FC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91661-3EFF-3B8E-3627-4488ABE3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D10AE4-9BD1-59B3-4CF0-CD3D89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662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B59A38-DBB0-52C0-A927-BE897B759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B5428C-1B69-CA18-33DB-E39698CA1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F779BC-CE00-E29F-0462-0B3A58BE7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35AFF5-0F66-724D-F47B-D0DC7253F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6A8C2E-3061-1D82-5B6F-5C0D4DE699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C02BA8-B01D-4E4F-F635-EC1CC5F5B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BC6C7D-E53B-58DA-88B1-7A6140AE2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C4B46E-D134-2199-3489-81F91028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65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D8303-B9B1-D197-3CA2-B33BD941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892F5E-6C12-492D-DE8B-4245BD195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30E9C8-37FF-3853-C714-69FBA476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2CCB40-4438-F225-57E6-60268855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87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967C72-C5CB-923F-BA62-EEFBAC519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000C8C-223F-4558-5741-FFF5415A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E71442-D662-7719-E1BE-EC203643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12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FA531-A609-7D12-27CE-41B9D2D22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9AB117-E86A-B978-687A-FD85B0881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C8132A-75DA-C9CC-119F-A845C05F4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EFA6C2-F8C7-749C-1EE6-979DCF9D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39CD43-AEAA-5F71-7278-E6261FF7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DB9D5E-8239-E633-EC4B-BAFD6BC2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370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99644-E406-30DA-DEA2-9C3CEBE47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5D5AAC-CA36-9785-354B-1891C6173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512494-9A6A-8746-0A17-91D9512E8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8974B-2A00-621B-FBF0-B24A93005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09B820-19B8-AFFB-0A41-5A26B1E63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020131-3827-7D6F-C249-67A24C2C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290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6516214-607B-FF06-E2B4-BF71EC0A6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A28A0B-BA19-C3CC-02B5-4CE0A0C12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9E4A87-561F-CAF9-79D1-DD6B8CA32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426E-6724-4DDE-801D-F61435952699}" type="datetimeFigureOut">
              <a:rPr lang="es-CL" smtClean="0"/>
              <a:t>12-05-2025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A028F4-7026-DAC1-75D1-D955B3304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8BE14-8A4E-D5DA-57B1-A33188722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63142-D52A-4E3D-880B-910EA9276A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219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Fj_4WSViG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84649" y="305934"/>
            <a:ext cx="9144000" cy="2387600"/>
          </a:xfrm>
        </p:spPr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ACTIVIDAD 12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5947" y="2804270"/>
            <a:ext cx="9144000" cy="1655762"/>
          </a:xfrm>
        </p:spPr>
        <p:txBody>
          <a:bodyPr>
            <a:noAutofit/>
          </a:bodyPr>
          <a:lstStyle/>
          <a:p>
            <a:r>
              <a:rPr lang="es-CL" sz="3200" dirty="0"/>
              <a:t>ACENTUACIÓN DE PALABRAS </a:t>
            </a:r>
          </a:p>
          <a:p>
            <a:r>
              <a:rPr lang="es-CL" sz="3200" dirty="0"/>
              <a:t>Reconozco las palabras agudas</a:t>
            </a:r>
          </a:p>
          <a:p>
            <a:r>
              <a:rPr lang="es-CL" sz="3200" dirty="0"/>
              <a:t>12-05-2025</a:t>
            </a:r>
          </a:p>
          <a:p>
            <a:endParaRPr lang="es-CL" sz="3200" dirty="0"/>
          </a:p>
          <a:p>
            <a:endParaRPr lang="es-CL" sz="3200" dirty="0"/>
          </a:p>
          <a:p>
            <a:r>
              <a:rPr lang="es-CL" sz="3200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295752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5B29A-BD9C-24C0-D641-227E9C72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937" y="159851"/>
            <a:ext cx="11142307" cy="1325563"/>
          </a:xfrm>
        </p:spPr>
        <p:txBody>
          <a:bodyPr/>
          <a:lstStyle/>
          <a:p>
            <a:r>
              <a:rPr lang="es-CL" dirty="0"/>
              <a:t>Selecciona un texto de tu libro, puede ser el que tú quieras.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E1EFE7-BC59-1EA5-74A8-0C8D744CD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8" y="1900626"/>
            <a:ext cx="110769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600" b="1" dirty="0"/>
              <a:t>1.- De ese texto deberás extraer y escribir en tu cuaderno 20 palabras que se acentúen en la ultima sílaba.</a:t>
            </a:r>
          </a:p>
          <a:p>
            <a:pPr marL="0" indent="0">
              <a:buNone/>
            </a:pPr>
            <a:r>
              <a:rPr lang="es-CL" sz="3600" b="1" dirty="0"/>
              <a:t>2.- Separa tus 20 palabras en sílabas.</a:t>
            </a:r>
          </a:p>
          <a:p>
            <a:pPr marL="0" indent="0">
              <a:buNone/>
            </a:pPr>
            <a:r>
              <a:rPr lang="es-CL" sz="3600" b="1" dirty="0"/>
              <a:t>3.- Escoge 5 de tus 20 palabras y crea una oración con cada uno (hacer 5 oraciones)</a:t>
            </a:r>
          </a:p>
        </p:txBody>
      </p:sp>
    </p:spTree>
    <p:extLst>
      <p:ext uri="{BB962C8B-B14F-4D97-AF65-F5344CB8AC3E}">
        <p14:creationId xmlns:p14="http://schemas.microsoft.com/office/powerpoint/2010/main" val="400638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5310F3C-E167-F709-1549-8B66A1609220}"/>
              </a:ext>
            </a:extLst>
          </p:cNvPr>
          <p:cNvSpPr txBox="1">
            <a:spLocks/>
          </p:cNvSpPr>
          <p:nvPr/>
        </p:nvSpPr>
        <p:spPr>
          <a:xfrm>
            <a:off x="852196" y="874259"/>
            <a:ext cx="110769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Por ejemplo: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                            Pantalón       separaré la palabra en sílabas…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                            Pan- </a:t>
            </a:r>
            <a:r>
              <a:rPr lang="es-CL" dirty="0" err="1"/>
              <a:t>ta</a:t>
            </a:r>
            <a:r>
              <a:rPr lang="es-CL" dirty="0"/>
              <a:t>- </a:t>
            </a:r>
            <a:r>
              <a:rPr lang="es-CL" dirty="0" err="1"/>
              <a:t>lón</a:t>
            </a:r>
            <a:r>
              <a:rPr lang="es-CL" dirty="0"/>
              <a:t>    tiene 3 sílabas…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Las sílabas en una palabra se comienzan a contar de atrás hacia adelante…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                                      Pan      -     </a:t>
            </a:r>
            <a:r>
              <a:rPr lang="es-CL" dirty="0" err="1"/>
              <a:t>ta</a:t>
            </a:r>
            <a:r>
              <a:rPr lang="es-CL" dirty="0"/>
              <a:t>        -     </a:t>
            </a:r>
            <a:r>
              <a:rPr lang="es-CL" dirty="0" err="1"/>
              <a:t>lón</a:t>
            </a:r>
            <a:endParaRPr lang="es-CL" dirty="0"/>
          </a:p>
          <a:p>
            <a:pPr marL="0" indent="0">
              <a:buFont typeface="Arial" panose="020B0604020202020204" pitchFamily="34" charset="0"/>
              <a:buNone/>
            </a:pPr>
            <a:endParaRPr lang="es-CL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Finalmente veamos este video: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800" u="sng" kern="0" dirty="0">
                <a:ln w="1778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https://www.youtube.com/watch?v=YFj_4WSViGQ</a:t>
            </a:r>
            <a:r>
              <a:rPr lang="es-CL" sz="1800" u="sng" kern="0" dirty="0">
                <a:ln w="1778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CL" dirty="0"/>
          </a:p>
          <a:p>
            <a:pPr marL="0" indent="0">
              <a:buFont typeface="Arial" panose="020B0604020202020204" pitchFamily="34" charset="0"/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15322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138</Words>
  <Application>Microsoft Office PowerPoint</Application>
  <PresentationFormat>Panorámica</PresentationFormat>
  <Paragraphs>20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ACTIVIDAD 12</vt:lpstr>
      <vt:lpstr>Selecciona un texto de tu libro, puede ser el que tú quieras.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2025-05-09T22:19:20Z</dcterms:created>
  <dcterms:modified xsi:type="dcterms:W3CDTF">2025-05-12T13:48:13Z</dcterms:modified>
</cp:coreProperties>
</file>