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E605A-8162-20EF-56CD-6EB94913B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14EDCD-83D6-176D-39BC-89FD37438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E9E601-14F4-5EE6-DB1C-59FD478D3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04FA4-C7FE-E544-01C4-192EF954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6BD3D-4815-86BB-DE8A-99E18291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21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7551D-C97F-B76C-75FA-ED150855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AE8B0C-AE40-9F5C-3BFB-F2C583629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DA1CAB-B778-993F-48DA-91BCDD7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353B21-681F-5778-BF5F-355E2839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088E7-ADFE-1398-84B4-1017298B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06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F4BD1F-2608-8323-E0FA-F4CB49738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B01678-A052-ABC6-7543-0588344FE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B14601-6E3E-E01F-4BAE-BF52AE7D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DFFF15-37B5-C06A-4858-9984C1F3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F3474-4CB8-C2FD-7CE7-E13EABAE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94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CDAFB-F4F8-18BE-27ED-9D6007ED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CB59AB-8913-1FF9-A41D-AE18B9B89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3FAD9-0E37-1629-A7BC-84DC8B83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443378-CF79-2199-A3F3-1C165853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7B681-36D9-52D9-B9B1-E210D645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08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E8B90-756B-D674-3452-9D21D306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CFA0F6-C3EB-65B9-2BAD-24FC118F3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D09EEC-3436-1976-B2C4-267BF8D3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AFFCEA-ED9E-1D75-5242-B7C1808B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965E3-B70F-D53D-F26F-27113A1D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14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EE8FF-8FB0-8E1A-4950-38CBCC5C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72A5FC-E0C1-7DB5-370C-6E93996FE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14C1AB-BFEB-36E1-809D-30AF8E0CB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7A962A-E0BE-D445-EAE0-B936AE08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0BFB31-B8BF-A01A-8FEF-E9CC5F5B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7CDC90-30F1-D99F-A740-8F08C930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3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9A2FD-C3E9-FB81-5870-5E60A452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8FB024-ECC0-7F1C-A24F-EA8AE7438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20DC6B-8B41-9C51-C25F-AA50B1E35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0B70FE-B8C4-5E24-266C-AD382017B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B2C27D-1295-C3EA-567E-76D88F46E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91505A-DDA1-9F7E-3C52-D8F7FAA1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DD6223-AB8B-AEBA-6771-219CDDEE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C79B69-DD01-DCFD-83BA-09626A7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72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2EF58-E2A3-6F89-E7AE-D563278D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3F7631-3E26-7F8C-1115-0B436F6F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3AC793-BE03-7ADB-0E44-0C9F98BA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E9D7D3-D003-DDB7-B583-C601C18C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85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9BF4AC-AC8D-837A-AA87-7F3350B2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2CD51A-38E3-0CED-53DD-A3F778F0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01D972-CC08-D59E-DC2A-5BBD3BC2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41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95A5A-01E7-62E3-68BE-D26CB698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DE6CF5-864B-1958-425B-89D16C2A0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D1A993-0084-0CC8-5590-5C27ED714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500E52-794D-D464-A978-E0C4BD1A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F16440-BC71-2BCE-7038-53FF4ECE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F4CCC7-0297-4340-0731-EDCB432A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89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AE21A-1EFD-0670-0EFA-F78D76A5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E509A5-B26B-F573-6B44-24AAD301B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88CEF5-3605-1DC5-9A62-ED3853D0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704C38-838A-2018-E9E0-EA380297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1433F0-1729-3F3C-483B-CD90AC12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013B9-02B6-C01F-E31A-3EC557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22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F6F169-E111-74CC-6E87-3F964711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97F5A4-4387-46EC-3E08-D1CA31B1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57A06-4E45-BA6A-5335-12A3138FF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304A-937F-4310-A340-DAFD2CC84DE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A6AA6-F52D-DBB6-F09E-D6C71668F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DBAB3-46CF-4D26-529D-BC782E82C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3B2F-6807-4A31-A708-DF6A1F2731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50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MDuyGg7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UN POEMA</a:t>
            </a:r>
          </a:p>
          <a:p>
            <a:r>
              <a:rPr lang="es-CL" dirty="0"/>
              <a:t>2° BÁSICO</a:t>
            </a:r>
          </a:p>
          <a:p>
            <a:r>
              <a:rPr lang="es-CL" dirty="0"/>
              <a:t>28-04-2025</a:t>
            </a:r>
          </a:p>
        </p:txBody>
      </p:sp>
    </p:spTree>
    <p:extLst>
      <p:ext uri="{BB962C8B-B14F-4D97-AF65-F5344CB8AC3E}">
        <p14:creationId xmlns:p14="http://schemas.microsoft.com/office/powerpoint/2010/main" val="168895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002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6000" dirty="0"/>
              <a:t>¿Qué es un poema?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0836" y="3108584"/>
            <a:ext cx="10515600" cy="2018587"/>
          </a:xfrm>
        </p:spPr>
        <p:txBody>
          <a:bodyPr/>
          <a:lstStyle/>
          <a:p>
            <a:r>
              <a:rPr lang="es-CL" dirty="0"/>
              <a:t>Veamos este video y luego respondemos todos juntos la respuesta.</a:t>
            </a:r>
          </a:p>
          <a:p>
            <a:pPr marL="0" indent="0">
              <a:buNone/>
            </a:pPr>
            <a:r>
              <a:rPr lang="es-CL" sz="1600" dirty="0">
                <a:hlinkClick r:id="rId2"/>
              </a:rPr>
              <a:t>https://www.youtube.com/watch?v=SMDuyGg7ies</a:t>
            </a:r>
            <a:r>
              <a:rPr lang="es-CL" sz="1600" dirty="0"/>
              <a:t> </a:t>
            </a:r>
          </a:p>
          <a:p>
            <a:pPr marL="0" indent="0">
              <a:buNone/>
            </a:pPr>
            <a:endParaRPr lang="es-CL" sz="1600" dirty="0"/>
          </a:p>
          <a:p>
            <a:pPr marL="0" indent="0">
              <a:buNone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1495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503" y="222068"/>
            <a:ext cx="2886891" cy="3827418"/>
          </a:xfrm>
        </p:spPr>
        <p:txBody>
          <a:bodyPr>
            <a:normAutofit/>
          </a:bodyPr>
          <a:lstStyle/>
          <a:p>
            <a:r>
              <a:rPr lang="es-CL" dirty="0"/>
              <a:t>Leamos el siguiente poema y luego realiza las actividades.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716" t="9678" r="29155" b="16473"/>
          <a:stretch/>
        </p:blipFill>
        <p:spPr>
          <a:xfrm>
            <a:off x="2991394" y="0"/>
            <a:ext cx="8242663" cy="68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7572" y="401774"/>
            <a:ext cx="10515600" cy="6064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1.- ¿Cuál es el título?</a:t>
            </a:r>
          </a:p>
          <a:p>
            <a:pPr marL="0" indent="0">
              <a:buNone/>
            </a:pPr>
            <a:r>
              <a:rPr lang="es-CL" dirty="0"/>
              <a:t>    ________________________________________________</a:t>
            </a:r>
          </a:p>
          <a:p>
            <a:pPr marL="0" indent="0">
              <a:buNone/>
            </a:pPr>
            <a:r>
              <a:rPr lang="es-CL" dirty="0"/>
              <a:t>2.- ¿Cuántos versos tiene en total?</a:t>
            </a:r>
          </a:p>
          <a:p>
            <a:pPr marL="0" indent="0">
              <a:buNone/>
            </a:pPr>
            <a:r>
              <a:rPr lang="es-CL" dirty="0"/>
              <a:t>    ________________________________________________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3.- ¿Cuántas estrofas tiene?</a:t>
            </a:r>
          </a:p>
          <a:p>
            <a:pPr marL="0" indent="0">
              <a:buNone/>
            </a:pPr>
            <a:r>
              <a:rPr lang="es-CL" dirty="0"/>
              <a:t>   _________________________________________________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4.- ¿Quién es el autor del libro?</a:t>
            </a:r>
          </a:p>
          <a:p>
            <a:pPr marL="0" indent="0">
              <a:buNone/>
            </a:pPr>
            <a:r>
              <a:rPr lang="es-CL" dirty="0"/>
              <a:t>   _________________________________________________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5.- ¿De qué se trata el poema?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3021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999B4-3911-5ECE-9DAC-9A7DB468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Respondamos ahora, entre todos…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FE60B-8C6D-638A-18FC-F469606AA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L" sz="4400" dirty="0"/>
              <a:t>¿Qué es un poema?</a:t>
            </a:r>
          </a:p>
          <a:p>
            <a:pPr marL="0" indent="0" algn="ctr">
              <a:buNone/>
            </a:pPr>
            <a:r>
              <a:rPr lang="es-CL" sz="4400" dirty="0"/>
              <a:t> 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 algn="ctr">
              <a:buNone/>
            </a:pPr>
            <a:endParaRPr lang="es-CL" sz="4400" dirty="0"/>
          </a:p>
          <a:p>
            <a:pPr marL="0" indent="0" algn="ctr">
              <a:buNone/>
            </a:pP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2073432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ACTIVIDAD 8</vt:lpstr>
      <vt:lpstr>¿Qué es un poema?</vt:lpstr>
      <vt:lpstr>Leamos el siguiente poema y luego realiza las actividades.</vt:lpstr>
      <vt:lpstr>Presentación de PowerPoint</vt:lpstr>
      <vt:lpstr>Respondamos ahora, entre todos…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2025-04-25T23:09:13Z</dcterms:created>
  <dcterms:modified xsi:type="dcterms:W3CDTF">2025-04-28T13:19:12Z</dcterms:modified>
</cp:coreProperties>
</file>