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DE605A-8162-20EF-56CD-6EB94913BA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A14EDCD-83D6-176D-39BC-89FD37438E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E9E601-14F4-5EE6-DB1C-59FD478D3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304A-937F-4310-A340-DAFD2CC84DEC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704FA4-C7FE-E544-01C4-192EF9546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F6BD3D-4815-86BB-DE8A-99E182915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B2F-6807-4A31-A708-DF6A1F2731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7211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87551D-C97F-B76C-75FA-ED1508550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EAE8B0C-AE40-9F5C-3BFB-F2C5836298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DA1CAB-B778-993F-48DA-91BCDD7DA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304A-937F-4310-A340-DAFD2CC84DEC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353B21-681F-5778-BF5F-355E2839D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8088E7-ADFE-1398-84B4-1017298B3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B2F-6807-4A31-A708-DF6A1F2731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5061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AF4BD1F-2608-8323-E0FA-F4CB497387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DB01678-A052-ABC6-7543-0588344FE9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B14601-6E3E-E01F-4BAE-BF52AE7D7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304A-937F-4310-A340-DAFD2CC84DEC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DFFF15-37B5-C06A-4858-9984C1F37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8F3474-4CB8-C2FD-7CE7-E13EABAE4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B2F-6807-4A31-A708-DF6A1F2731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9945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0CDAFB-F4F8-18BE-27ED-9D6007EDF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CB59AB-8913-1FF9-A41D-AE18B9B89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E3FAD9-0E37-1629-A7BC-84DC8B83F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304A-937F-4310-A340-DAFD2CC84DEC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443378-CF79-2199-A3F3-1C1658530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B7B681-36D9-52D9-B9B1-E210D645F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B2F-6807-4A31-A708-DF6A1F2731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2082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9E8B90-756B-D674-3452-9D21D3063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CFA0F6-C3EB-65B9-2BAD-24FC118F3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D09EEC-3436-1976-B2C4-267BF8D3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304A-937F-4310-A340-DAFD2CC84DEC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AFFCEA-ED9E-1D75-5242-B7C1808BC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4965E3-B70F-D53D-F26F-27113A1DB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B2F-6807-4A31-A708-DF6A1F2731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0141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3EE8FF-8FB0-8E1A-4950-38CBCC5CB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72A5FC-E0C1-7DB5-370C-6E93996FE6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114C1AB-BFEB-36E1-809D-30AF8E0CBC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C7A962A-E0BE-D445-EAE0-B936AE087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304A-937F-4310-A340-DAFD2CC84DEC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F0BFB31-B8BF-A01A-8FEF-E9CC5F5B4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27CDC90-30F1-D99F-A740-8F08C9305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B2F-6807-4A31-A708-DF6A1F2731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8382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39A2FD-C3E9-FB81-5870-5E60A4524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A8FB024-ECC0-7F1C-A24F-EA8AE74383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920DC6B-8B41-9C51-C25F-AA50B1E358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E0B70FE-B8C4-5E24-266C-AD382017B6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6B2C27D-1295-C3EA-567E-76D88F46E8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D91505A-DDA1-9F7E-3C52-D8F7FAA10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304A-937F-4310-A340-DAFD2CC84DEC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ADD6223-AB8B-AEBA-6771-219CDDEE1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DC79B69-DD01-DCFD-83BA-09626A704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B2F-6807-4A31-A708-DF6A1F2731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5720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42EF58-E2A3-6F89-E7AE-D563278D5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53F7631-3E26-7F8C-1115-0B436F6FD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304A-937F-4310-A340-DAFD2CC84DEC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A3AC793-BE03-7ADB-0E44-0C9F98BAB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CE9D7D3-D003-DDB7-B583-C601C18C2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B2F-6807-4A31-A708-DF6A1F2731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5851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C9BF4AC-AC8D-837A-AA87-7F3350B22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304A-937F-4310-A340-DAFD2CC84DEC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82CD51A-38E3-0CED-53DD-A3F778F00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701D972-CC08-D59E-DC2A-5BBD3BC25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B2F-6807-4A31-A708-DF6A1F2731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441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E95A5A-01E7-62E3-68BE-D26CB6985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DE6CF5-864B-1958-425B-89D16C2A0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0D1A993-0084-0CC8-5590-5C27ED7145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500E52-794D-D464-A978-E0C4BD1A3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304A-937F-4310-A340-DAFD2CC84DEC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F16440-BC71-2BCE-7038-53FF4ECE9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F4CCC7-0297-4340-0731-EDCB432AB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B2F-6807-4A31-A708-DF6A1F2731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0891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BAE21A-1EFD-0670-0EFA-F78D76A56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7E509A5-B26B-F573-6B44-24AAD301B6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988CEF5-3605-1DC5-9A62-ED3853D0FF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1704C38-838A-2018-E9E0-EA3802977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304A-937F-4310-A340-DAFD2CC84DEC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1433F0-1729-3F3C-483B-CD90AC120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8013B9-02B6-C01F-E31A-3EC557234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B2F-6807-4A31-A708-DF6A1F2731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9222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8F6F169-E111-74CC-6E87-3F964711A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E97F5A4-4387-46EC-3E08-D1CA31B14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F57A06-4E45-BA6A-5335-12A3138FF6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9304A-937F-4310-A340-DAFD2CC84DEC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3A6AA6-F52D-DBB6-F09E-D6C71668FB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3DBAB3-46CF-4D26-529D-BC782E82C5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A3B2F-6807-4A31-A708-DF6A1F2731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2501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MDuyGg7i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8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CONOZCO UN POEMA</a:t>
            </a:r>
          </a:p>
          <a:p>
            <a:r>
              <a:rPr lang="es-CL" dirty="0"/>
              <a:t>2° BÁSICO</a:t>
            </a:r>
          </a:p>
          <a:p>
            <a:r>
              <a:rPr lang="es-CL" dirty="0"/>
              <a:t>28-04-2025</a:t>
            </a:r>
          </a:p>
        </p:txBody>
      </p:sp>
    </p:spTree>
    <p:extLst>
      <p:ext uri="{BB962C8B-B14F-4D97-AF65-F5344CB8AC3E}">
        <p14:creationId xmlns:p14="http://schemas.microsoft.com/office/powerpoint/2010/main" val="1688959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0021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L" sz="6000" dirty="0"/>
              <a:t>¿Qué es un poema?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40836" y="3108584"/>
            <a:ext cx="10515600" cy="2018587"/>
          </a:xfrm>
        </p:spPr>
        <p:txBody>
          <a:bodyPr/>
          <a:lstStyle/>
          <a:p>
            <a:r>
              <a:rPr lang="es-CL" dirty="0"/>
              <a:t>Veamos este video y luego respondemos todos juntos la respuesta.</a:t>
            </a:r>
          </a:p>
          <a:p>
            <a:pPr marL="0" indent="0">
              <a:buNone/>
            </a:pPr>
            <a:r>
              <a:rPr lang="es-CL" sz="1600" dirty="0">
                <a:hlinkClick r:id="rId2"/>
              </a:rPr>
              <a:t>https://www.youtube.com/watch?v=SMDuyGg7ies</a:t>
            </a:r>
            <a:r>
              <a:rPr lang="es-CL" sz="1600" dirty="0"/>
              <a:t> </a:t>
            </a:r>
          </a:p>
          <a:p>
            <a:pPr marL="0" indent="0">
              <a:buNone/>
            </a:pPr>
            <a:endParaRPr lang="es-CL" sz="1600" dirty="0"/>
          </a:p>
          <a:p>
            <a:pPr marL="0" indent="0">
              <a:buNone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14950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503" y="222068"/>
            <a:ext cx="2886891" cy="3827418"/>
          </a:xfrm>
        </p:spPr>
        <p:txBody>
          <a:bodyPr>
            <a:normAutofit/>
          </a:bodyPr>
          <a:lstStyle/>
          <a:p>
            <a:r>
              <a:rPr lang="es-CL" dirty="0"/>
              <a:t>Leamos el siguiente poema y luego realiza las actividades.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0716" t="9678" r="29155" b="16473"/>
          <a:stretch/>
        </p:blipFill>
        <p:spPr>
          <a:xfrm>
            <a:off x="2991394" y="0"/>
            <a:ext cx="8242663" cy="6827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548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07572" y="401774"/>
            <a:ext cx="10515600" cy="60643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dirty="0"/>
              <a:t>1.- ¿Cuál es el título?</a:t>
            </a:r>
          </a:p>
          <a:p>
            <a:pPr marL="0" indent="0">
              <a:buNone/>
            </a:pPr>
            <a:r>
              <a:rPr lang="es-CL" dirty="0"/>
              <a:t>    ________________________________________________</a:t>
            </a:r>
          </a:p>
          <a:p>
            <a:pPr marL="0" indent="0">
              <a:buNone/>
            </a:pPr>
            <a:r>
              <a:rPr lang="es-CL" dirty="0"/>
              <a:t>2.- ¿Cuántos versos tiene en total?</a:t>
            </a:r>
          </a:p>
          <a:p>
            <a:pPr marL="0" indent="0">
              <a:buNone/>
            </a:pPr>
            <a:r>
              <a:rPr lang="es-CL" dirty="0"/>
              <a:t>    ________________________________________________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3.- ¿Cuántas estrofas tiene?</a:t>
            </a:r>
          </a:p>
          <a:p>
            <a:pPr marL="0" indent="0">
              <a:buNone/>
            </a:pPr>
            <a:r>
              <a:rPr lang="es-CL" dirty="0"/>
              <a:t>   _________________________________________________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4.- ¿Quién es el autor del libro?</a:t>
            </a:r>
          </a:p>
          <a:p>
            <a:pPr marL="0" indent="0">
              <a:buNone/>
            </a:pPr>
            <a:r>
              <a:rPr lang="es-CL" dirty="0"/>
              <a:t>   _________________________________________________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5.- ¿De qué se trata el poema?</a:t>
            </a:r>
          </a:p>
          <a:p>
            <a:pPr marL="0" indent="0">
              <a:buNone/>
            </a:pPr>
            <a:r>
              <a:rPr lang="es-CL" dirty="0"/>
              <a:t>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230210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9999B4-3911-5ECE-9DAC-9A7DB4688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Respondamos ahora, entre todos…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DFE60B-8C6D-638A-18FC-F469606AA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CL" sz="4400" dirty="0"/>
              <a:t>¿Qué es un poema?</a:t>
            </a:r>
          </a:p>
          <a:p>
            <a:pPr marL="0" indent="0" algn="ctr">
              <a:buNone/>
            </a:pPr>
            <a:r>
              <a:rPr lang="es-CL" sz="4400" dirty="0"/>
              <a:t> 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 algn="ctr">
              <a:buNone/>
            </a:pPr>
            <a:endParaRPr lang="es-CL" sz="4400" dirty="0"/>
          </a:p>
          <a:p>
            <a:pPr marL="0" indent="0" algn="ctr">
              <a:buNone/>
            </a:pPr>
            <a:endParaRPr lang="es-CL" sz="4400" dirty="0"/>
          </a:p>
        </p:txBody>
      </p:sp>
    </p:spTree>
    <p:extLst>
      <p:ext uri="{BB962C8B-B14F-4D97-AF65-F5344CB8AC3E}">
        <p14:creationId xmlns:p14="http://schemas.microsoft.com/office/powerpoint/2010/main" val="20734324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116</Words>
  <Application>Microsoft Office PowerPoint</Application>
  <PresentationFormat>Panorámica</PresentationFormat>
  <Paragraphs>24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ACTIVIDAD 8</vt:lpstr>
      <vt:lpstr>¿Qué es un poema?</vt:lpstr>
      <vt:lpstr>Leamos el siguiente poema y luego realiza las actividades.</vt:lpstr>
      <vt:lpstr>Presentación de PowerPoint</vt:lpstr>
      <vt:lpstr>Respondamos ahora, entre todos…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2025-04-25T23:09:13Z</dcterms:created>
  <dcterms:modified xsi:type="dcterms:W3CDTF">2025-04-28T13:19:12Z</dcterms:modified>
</cp:coreProperties>
</file>