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77" d="100"/>
          <a:sy n="77" d="100"/>
        </p:scale>
        <p:origin x="83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1E4130-E0BC-C548-46B6-8CCF4A292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25CC1F-5678-55CD-6033-626552DED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38E640-DCCD-98BE-6B68-3BB67823D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A3AA-E6D9-4202-A69A-37B262EBE2A4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B7E05A-4667-6CEF-1EE4-B8D356F75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C24165-BA72-0D34-9CBA-492A29573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F88-8873-45E9-B769-347C2EE7CB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861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B0ED8-DD86-DB06-936F-0E7E4632E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0834F9-54A5-1B34-43B7-F337D3E9E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A35B77-E290-2FBD-9140-706647177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A3AA-E6D9-4202-A69A-37B262EBE2A4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47654E-65DD-DE84-9F07-3882C17B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8F6EF2-0279-648A-1C8D-0C9A0C4F9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F88-8873-45E9-B769-347C2EE7CB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477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932A34-675E-7C7A-AA2B-CBC0BDAB54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03DB106-8407-426A-4061-F3C2E3236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77FBF7-C57E-6C30-4A72-A7B508692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A3AA-E6D9-4202-A69A-37B262EBE2A4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FC477D-4F78-B44E-B2F6-713890224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F8DDEE-C8A4-6B7E-EF39-644C69F49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F88-8873-45E9-B769-347C2EE7CB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444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6F5122-50D7-388A-5818-94AAA7100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12D059-3202-7122-C6B2-6C5AE6429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A29BB2-CDB0-4B8C-FF72-A69DA4AFA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A3AA-E6D9-4202-A69A-37B262EBE2A4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7E15A9-150B-E35A-E838-FF4136E47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A41446-34A1-DD91-521C-322D4DFE1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F88-8873-45E9-B769-347C2EE7CB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4949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3915BB-19CF-0204-4155-263AC1576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8C3D97-E29C-CBE6-3390-7F199560C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A8A259-20E0-4C89-3D35-E7D32E0F0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A3AA-E6D9-4202-A69A-37B262EBE2A4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CB14F6-0630-5D24-ED18-AE953BDF1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875F30-EB94-4324-C09D-6FFD701E9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F88-8873-45E9-B769-347C2EE7CB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776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1B6875-518C-C0D3-A112-5C60ED785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562195-1971-BE9C-2981-F39F85253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30EDAF-148D-2905-DBBA-F47FF8F56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498BF7-6884-BDA0-C877-A23D4F130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A3AA-E6D9-4202-A69A-37B262EBE2A4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EEE560D-23F9-A090-8AFD-9445A601E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5DE770-528A-D415-6A9E-CE03C0A8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F88-8873-45E9-B769-347C2EE7CB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872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6E08C-2A55-EDE7-05E9-05C3CF68D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B0B089-994E-6DE2-A599-85CB80FEA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F73AC0-D908-DDC6-83A6-66BFAFD91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2DD06BA-5121-B363-0BAC-B8B46321FC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27E828-958A-B7BA-0C3E-EFC2A14045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9F4A9F4-8F29-E4AF-07B6-2CB195BCA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A3AA-E6D9-4202-A69A-37B262EBE2A4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A7273C-218E-4D48-391C-13FEF6536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3709BB3-5784-101C-6AE9-82CE13897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F88-8873-45E9-B769-347C2EE7CB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371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B7D69C-64A4-769F-77DB-504B98499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83A8DDE-926D-25F1-FDFF-89E6AF528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A3AA-E6D9-4202-A69A-37B262EBE2A4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2BBFC16-B810-62B3-9D30-25E04FC48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E5C86FE-0782-8421-D63B-6975D9E99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F88-8873-45E9-B769-347C2EE7CB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867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A28DB26-3A1D-8A4C-BE60-F0F462840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A3AA-E6D9-4202-A69A-37B262EBE2A4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377B005-9C17-994C-677C-896CD87AE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8C9B4E-26F8-4F77-181C-2F45AF007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F88-8873-45E9-B769-347C2EE7CB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5748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837209-02F8-F683-EA44-3B0EF8422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44552C-5BA6-9CEE-113A-C49C9B96E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D4662E-1068-6DF3-FF87-78F47BD7C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C0F43C-8AFE-0380-0FD9-8D83B8C00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A3AA-E6D9-4202-A69A-37B262EBE2A4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93E3E9-94FC-29F9-72D8-9298BCB6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66FF98-E654-0D49-F37E-E8FA8054A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F88-8873-45E9-B769-347C2EE7CB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106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310248-4E80-95DF-F71E-8E0205525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6189341-8DA7-D834-72F4-1703E812E1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E25FCB-BC49-D29E-33A0-580F97A5E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4B7EC5-51BC-B31B-4CB7-135CE5E2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A3AA-E6D9-4202-A69A-37B262EBE2A4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F6572A-93D5-00E6-EE1A-FE73F4129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CB355B-F6BA-B466-C643-16BB282FD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F88-8873-45E9-B769-347C2EE7CB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1503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5890966-9CB3-4835-2538-A79DAB4C6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38318E-EB95-421C-6693-769F76AEE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BF7718-4880-FFD3-79B0-B214D20B63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0A3AA-E6D9-4202-A69A-37B262EBE2A4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C2B7B3-FAA2-BA60-66BB-EF81A0679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D90FFC-1B72-0C07-04B8-BFCAFB11A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4AF88-8873-45E9-B769-347C2EE7CB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926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t4N0WLESY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ACTIVIDAD 9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Reconozco una noticia y su propósito</a:t>
            </a:r>
          </a:p>
          <a:p>
            <a:r>
              <a:rPr lang="es-CL" dirty="0"/>
              <a:t>4° básico</a:t>
            </a:r>
          </a:p>
          <a:p>
            <a:r>
              <a:rPr lang="es-CL" dirty="0"/>
              <a:t>30-04-2025</a:t>
            </a:r>
          </a:p>
        </p:txBody>
      </p:sp>
    </p:spTree>
    <p:extLst>
      <p:ext uri="{BB962C8B-B14F-4D97-AF65-F5344CB8AC3E}">
        <p14:creationId xmlns:p14="http://schemas.microsoft.com/office/powerpoint/2010/main" val="1160828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¿Qué es una noticia?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825625"/>
            <a:ext cx="10944497" cy="4351338"/>
          </a:xfrm>
        </p:spPr>
        <p:txBody>
          <a:bodyPr/>
          <a:lstStyle/>
          <a:p>
            <a:r>
              <a:rPr lang="es-CL" dirty="0"/>
              <a:t>Veamos el video y luego respondamos: </a:t>
            </a:r>
            <a:r>
              <a:rPr lang="es-CL" sz="1600" dirty="0">
                <a:hlinkClick r:id="rId2"/>
              </a:rPr>
              <a:t>https://www.youtube.com/watch?v=_t4N0WLESYw</a:t>
            </a:r>
            <a:r>
              <a:rPr lang="es-CL" sz="1600" dirty="0"/>
              <a:t>  </a:t>
            </a:r>
          </a:p>
          <a:p>
            <a:endParaRPr lang="es-CL" sz="1600" dirty="0"/>
          </a:p>
          <a:p>
            <a:endParaRPr lang="es-CL" sz="1600" dirty="0"/>
          </a:p>
          <a:p>
            <a:pPr marL="0" indent="0">
              <a:buNone/>
            </a:pPr>
            <a:r>
              <a:rPr lang="es-CL" dirty="0"/>
              <a:t>Ahora respondamos: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L" dirty="0"/>
              <a:t>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52727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882" t="18085" r="1503" b="10466"/>
          <a:stretch/>
        </p:blipFill>
        <p:spPr>
          <a:xfrm>
            <a:off x="211055" y="169818"/>
            <a:ext cx="11876442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41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52697"/>
            <a:ext cx="2495006" cy="575401"/>
          </a:xfrm>
        </p:spPr>
        <p:txBody>
          <a:bodyPr>
            <a:normAutofit fontScale="90000"/>
          </a:bodyPr>
          <a:lstStyle/>
          <a:p>
            <a:r>
              <a:rPr lang="es-CL" dirty="0"/>
              <a:t>Leamos la noticia: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6179" t="28125" r="34305" b="19375"/>
          <a:stretch/>
        </p:blipFill>
        <p:spPr>
          <a:xfrm>
            <a:off x="3265715" y="-13064"/>
            <a:ext cx="7994468" cy="687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03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01526"/>
          </a:xfrm>
        </p:spPr>
        <p:txBody>
          <a:bodyPr>
            <a:normAutofit fontScale="90000"/>
          </a:bodyPr>
          <a:lstStyle/>
          <a:p>
            <a:r>
              <a:rPr lang="es-CL" dirty="0"/>
              <a:t>Ahora contesta: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8080" t="37611" r="17192" b="26965"/>
          <a:stretch/>
        </p:blipFill>
        <p:spPr>
          <a:xfrm>
            <a:off x="613955" y="927463"/>
            <a:ext cx="11273245" cy="501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948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Panorámica</PresentationFormat>
  <Paragraphs>12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ACTIVIDAD 9</vt:lpstr>
      <vt:lpstr>¿Qué es una noticia?</vt:lpstr>
      <vt:lpstr>Presentación de PowerPoint</vt:lpstr>
      <vt:lpstr>Leamos la noticia:</vt:lpstr>
      <vt:lpstr>Ahora contesta: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 Tobar</dc:creator>
  <cp:lastModifiedBy>pablo espinosa perez</cp:lastModifiedBy>
  <cp:revision>1</cp:revision>
  <dcterms:created xsi:type="dcterms:W3CDTF">2025-04-25T23:34:33Z</dcterms:created>
  <dcterms:modified xsi:type="dcterms:W3CDTF">2025-04-28T13:20:24Z</dcterms:modified>
</cp:coreProperties>
</file>