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09E0D-4E49-B1F5-81C6-95B2B36F4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544D7C-424B-C622-854A-B1C3BF10B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C77FDF-12D4-AECB-C15F-31358CF55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6D4C22-AC4C-CB0E-EFF7-BAE71408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4AB8F-B5D0-D9BB-6DE5-59665BE1D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48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4217E-454D-BDF7-18A2-97A38F140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1E9D6A-6153-C364-3949-492F11CC6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AFECE3-E6DE-CA81-E77B-5C52681A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654B77-E22B-EC0D-7E6E-FC8B4FA9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068DCE-80E1-5080-87E9-125C8D41C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045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A0D4A2-D7DE-369E-0038-21FCBBA9F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0D26FD-57AE-819A-7701-DA81C450A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883B3A-4ABD-168E-5E6C-59346EDDA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74FFD2-EE00-0B08-99D5-0251D33FB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F9002-A53F-69AF-5852-4C80AE74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466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8676C-5E27-63F2-A9D2-C988CA31F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9835B8-4A51-A1D1-8253-B731AD4CF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CCF315-668E-7D76-2FCF-A1F34CB0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70E156-6549-3DA5-AB41-13BF73351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622134-9F68-7BE8-D16A-FA61BBBC4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651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E6A21-A344-8DBD-CC9A-E8255E5CC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B0B5A5-CCE8-F4EA-22D9-5F1C310DD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02D71C-E50E-313D-13DF-94E08F263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8CC4AD-A10B-3DFD-D943-5B41425D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F5DD83-84B8-C15A-7EF7-C76883AE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67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73CDD-8901-08D8-FA3F-2679F0489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6465A2-7960-17DC-ADAB-CB82E712F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9D94A9-2AB6-C09F-B4AA-43DF5A408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A0F1C8-670F-FD18-C74E-72DD31CA9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F9164A-4798-A930-1D50-2D3A68A8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D566E5-C205-DB18-37F6-CA81DE4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789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56959D-34D0-890E-D2C7-2A9BC9F79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D786C5-1FB3-E158-6FB8-40DF447C3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09E3A3-3A50-03AF-2C52-99A2012DC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9209389-0941-2633-D196-AE0D6AA949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591202-0885-BC88-1E15-1159D899B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53F438-5C15-EF04-291D-991AA32A8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C14D970-1BCC-1AB4-FB93-98FE34573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C6C949-D1F2-67C2-6F1E-AFAC881F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91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3CD33-3969-AE84-AF12-C8243AE9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04A192-CDB4-1FFC-0140-A7FA19695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3899F7B-9F93-D1B4-9C00-F0EF9F0DC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C4199F8-21C6-1C81-B2D4-E4235F347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086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D965D2D-0DE2-B55D-D238-D4F70C23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90C8981-DFFB-2129-EA69-FBB224395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BE9C95-498D-5BDE-EF84-14372F908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092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C8E45-2F34-3F34-E6EC-68196372B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12F1B9-40B1-1144-58B9-5E25DFCA6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237ED6-216C-6C79-A75D-7E2FE6813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6D8963-B6A3-70E0-AAD0-6A12A964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059112-0EF2-9E5F-0F27-976B49950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42C9E9-30D7-3DDD-9FED-1837A1A8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09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3A5B5-68B7-6C2E-5028-7286B9129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DA47D4-AFB1-316D-4B9E-964F51B8D9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64D9F4-0D7F-8CCC-F250-D523CDA26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C390A3-7068-566A-1816-9F2536AFC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2278A3-0D3E-8E34-3FA1-BB275579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A65A83-22E2-8853-8F5B-CD4505DF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113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450441A-DE60-7C38-ED39-52DFA154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E8C250-2934-5BEA-ECCA-7867445A7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2EF438-87AB-AD55-DB15-E1B234108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12213-C603-4E2E-91F2-D1F4C66D7C6C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7B5FC4-056D-B7E1-2B60-A6323B88B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174696-7801-AF23-9351-185D12BB95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D5E50-CA69-4213-8DFD-E88D5DFB14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776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es/resource/38738078/fantasmas-en-la-casa-rodant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52527E-6BC8-8185-E759-526472979A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4D89CE-F310-CB31-3C98-B00C06F4DB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REFUERZO DEL LIBRO MES DE ABRIL</a:t>
            </a:r>
          </a:p>
          <a:p>
            <a:r>
              <a:rPr lang="es-CL"/>
              <a:t>21-04-2025</a:t>
            </a:r>
            <a:endParaRPr lang="es-CL" dirty="0"/>
          </a:p>
          <a:p>
            <a:r>
              <a:rPr lang="es-CL" dirty="0"/>
              <a:t>2° BÁSICO</a:t>
            </a:r>
          </a:p>
        </p:txBody>
      </p:sp>
    </p:spTree>
    <p:extLst>
      <p:ext uri="{BB962C8B-B14F-4D97-AF65-F5344CB8AC3E}">
        <p14:creationId xmlns:p14="http://schemas.microsoft.com/office/powerpoint/2010/main" val="310632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C3DA6-199D-9683-293B-1D6D16FA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Vamos a contestar las preguntas del juego.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F0F4C0-678F-6070-0EBF-8A2B58BB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fantasmas en la casa rodante - Concurso de preguntas (wordwall.net)</a:t>
            </a:r>
            <a:endParaRPr lang="es-MX" dirty="0"/>
          </a:p>
          <a:p>
            <a:endParaRPr lang="es-MX" dirty="0"/>
          </a:p>
          <a:p>
            <a:r>
              <a:rPr lang="es-MX" dirty="0"/>
              <a:t>Luego contestemos en el cuaderno.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9599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C16BAD-7195-38C2-B653-4D518887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45" y="276485"/>
            <a:ext cx="10515600" cy="516618"/>
          </a:xfrm>
        </p:spPr>
        <p:txBody>
          <a:bodyPr>
            <a:normAutofit fontScale="90000"/>
          </a:bodyPr>
          <a:lstStyle/>
          <a:p>
            <a:r>
              <a:rPr lang="es-CL" dirty="0"/>
              <a:t>Contesta: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4BA783-B053-82A3-0A4C-B3766113C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929885"/>
            <a:ext cx="10515600" cy="5708845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1.- Describe a los siguientes personajes y dibújalos.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El General: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Viola: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Freddy: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Florencia: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Toño:</a:t>
            </a:r>
          </a:p>
          <a:p>
            <a:pPr marL="0" indent="0">
              <a:buNone/>
            </a:pPr>
            <a:r>
              <a:rPr lang="es-CL" dirty="0"/>
              <a:t>2.- ¿Por qué crees que este libro se llama “Fantasmas en la </a:t>
            </a:r>
            <a:r>
              <a:rPr lang="es-CL"/>
              <a:t>casa rodante”?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57867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de Office</vt:lpstr>
      <vt:lpstr>FICHA DE COMPRENSIÓN 4</vt:lpstr>
      <vt:lpstr>Vamos a contestar las preguntas del juego.</vt:lpstr>
      <vt:lpstr>Contesta: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2025-04-21T02:55:14Z</dcterms:created>
  <dcterms:modified xsi:type="dcterms:W3CDTF">2025-04-28T14:26:29Z</dcterms:modified>
</cp:coreProperties>
</file>