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A1709-0A40-438C-ADA5-383EC8F1F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789763-3CD0-9639-AC34-A340BB520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2B1E88-E2D4-9BB8-5AAC-493981B5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DC65E6-088D-65C0-391D-463AAA20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504BE-1EFC-0440-1B06-557232FC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8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F6ADA-E21D-5CA1-0B16-8B0ABCEB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6622DE-B56F-0586-7450-055C9DB66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AE19D2-38E2-F240-0FC5-1BE97BB2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BDBBE8-88E2-F253-9DDD-6E3BDC43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594F2F-59FA-A9B4-9B7C-C7588B7A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80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D75F08-7B56-7C63-B5B9-17A5D2FDF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965A47-654D-567D-B3B8-B53292FDA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92154-D19C-4B92-4E59-B2612D19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01CD5-673A-2336-C9D6-83FC9442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4C2A7E-E265-7894-6508-CA12E21B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31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3076B-C290-6804-3683-9AB50FB4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73C39-1914-78FB-C98E-722358E81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31691D-8C0E-D0A9-11F0-B1077C233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3FFC1A-276B-A4B6-9448-617A37A0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264FEF-3B14-32B9-D75C-1569642F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19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F8C63-F164-F037-C0BD-6E156555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4808A2-04F7-90D0-A112-89D0D50E1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92B1B-D2E9-63DD-2DF0-A0E892D6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367E7A-85A1-7AC9-CD6B-3BF2701D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3AD3A-87BD-CDD5-8D21-D58BDE1E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55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47CDD-6CB8-F2AF-C2A5-8D4E9414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E8EF6B-8D1F-4C20-2461-61649F461C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B662ED-EA39-3576-6C4F-D2D0CB35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1100E9-80CE-BD40-4DDA-CC6DE1DD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C24384-559A-62B3-6E41-7A2767E94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79837B-30F3-52BE-61CF-21A4585A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446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C2221-40B1-D3A8-CAB7-3129253D2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B6F3CF-5E97-60FD-81AA-DDC6062E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9710E9-8967-7127-1969-A389D1BEA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11CCC2-BA19-E67F-3976-58F76B891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7BF02B-4A71-5867-E204-88974AE15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88469D-1311-F9A7-C373-34AAE0D9D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65CD11-AB61-E5D9-98DA-F91A34C0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865E2C-5F44-0B6A-3997-7973EB22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94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C012C-A345-549D-B5ED-B9C18335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92A3CCA-BEA9-C4F1-10C3-666C913A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FF1A0B-E999-DD87-9BA8-DEED4FE8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38390-A02E-0DE0-69F9-D19ACE56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34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7189AB-817D-1AE8-A564-7D40A7D5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98F33E-99AA-5C28-0947-487AF171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184E8AF-F819-2521-87AB-F55C9275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2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60831-15F6-973E-A0E8-C1A891C23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3B01F4-9D07-9DB6-1070-50DC19D3C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E881B6-26D8-6617-4017-268A7DD1A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BCE15F-0A91-5D33-6ECC-52BFBD98C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44061B-7C49-2925-A1EB-58423E60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09B7B7-482F-D14E-515D-5FE071A9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230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ED66F-1412-3E76-DB62-3FC46264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E011E3-318B-FB09-CD5C-44CD61C06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C2A154-C19A-6D5B-C844-56B05D818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51FE30-11D9-F7ED-F39D-3AC74BD9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1B9114-F179-B88E-15D9-EE6DA16E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593BDA-3C18-C3C0-7C48-BEBB2C263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948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A942AB-B6DB-C26B-AA89-DBE58E466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C5EBF2-FFB6-64FA-3859-9CE95921E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D382C-410C-3810-CFAD-DF2BC0C1C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54533-02CA-4CDC-97DD-9C4A5FEB1256}" type="datetimeFigureOut">
              <a:rPr lang="es-CL" smtClean="0"/>
              <a:t>05-05-2025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7CDA8-4D5F-8E57-2FF6-7B0189232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701722-DBE9-EE28-FE81-CB02B5512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C0A29-7ED9-4623-BC3C-1855790D83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782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¿COMPRENDO UNA NOTICIA?</a:t>
            </a:r>
          </a:p>
          <a:p>
            <a:r>
              <a:rPr lang="es-CL" dirty="0"/>
              <a:t>4° BÁSICO</a:t>
            </a:r>
          </a:p>
          <a:p>
            <a:r>
              <a:rPr lang="es-CL"/>
              <a:t>05-05-2025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996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98014-7695-C3D5-8929-7AE85A40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6" y="192847"/>
            <a:ext cx="10515600" cy="1325563"/>
          </a:xfrm>
        </p:spPr>
        <p:txBody>
          <a:bodyPr/>
          <a:lstStyle/>
          <a:p>
            <a:r>
              <a:rPr lang="es-CL" dirty="0"/>
              <a:t>Antes de la lectura: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D7A46-915B-C672-54BD-18A6956D9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518410"/>
            <a:ext cx="10515600" cy="4351338"/>
          </a:xfrm>
        </p:spPr>
        <p:txBody>
          <a:bodyPr/>
          <a:lstStyle/>
          <a:p>
            <a:r>
              <a:rPr lang="es-CL" dirty="0"/>
              <a:t>¿Qué es una noticia?</a:t>
            </a:r>
          </a:p>
          <a:p>
            <a:r>
              <a:rPr lang="es-CL" dirty="0"/>
              <a:t>¿Qué preguntas debo realizar para saber si una noticia está completa?</a:t>
            </a:r>
          </a:p>
          <a:p>
            <a:r>
              <a:rPr lang="es-CL" dirty="0"/>
              <a:t>¿Cuáles son las partes de una noticia?</a:t>
            </a:r>
          </a:p>
        </p:txBody>
      </p:sp>
    </p:spTree>
    <p:extLst>
      <p:ext uri="{BB962C8B-B14F-4D97-AF65-F5344CB8AC3E}">
        <p14:creationId xmlns:p14="http://schemas.microsoft.com/office/powerpoint/2010/main" val="94531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9182"/>
            <a:ext cx="1983377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 la noticia: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53782" t="17687" r="11402" b="7444"/>
          <a:stretch/>
        </p:blipFill>
        <p:spPr>
          <a:xfrm>
            <a:off x="4493622" y="0"/>
            <a:ext cx="7315201" cy="691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4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58726"/>
          </a:xfrm>
        </p:spPr>
        <p:txBody>
          <a:bodyPr/>
          <a:lstStyle/>
          <a:p>
            <a:r>
              <a:rPr lang="es-CL" dirty="0"/>
              <a:t>Contesta: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4875" y="1058726"/>
            <a:ext cx="10515600" cy="282094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¿Sobre qué hecho se informa en la noticia?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realiza la actividad?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¿Cuándo se realiza la actividad?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el propósito de esta noticia?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Completa el ordenador grafico sobre la noticia.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229" t="22966" r="30462" b="9173"/>
          <a:stretch/>
        </p:blipFill>
        <p:spPr>
          <a:xfrm>
            <a:off x="7889965" y="3161211"/>
            <a:ext cx="3226526" cy="321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4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B24F2-9940-7DE6-6964-D0C5BFDE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BB39D-72F6-3DB5-1234-467BE9AB9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DD7E43B-5273-6D21-9D8E-5FD6EB5A0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229" t="22966" r="30462" b="9173"/>
          <a:stretch/>
        </p:blipFill>
        <p:spPr>
          <a:xfrm>
            <a:off x="838201" y="146425"/>
            <a:ext cx="10623698" cy="64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83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26" t="16284" r="1504" b="7164"/>
          <a:stretch/>
        </p:blipFill>
        <p:spPr>
          <a:xfrm>
            <a:off x="457200" y="0"/>
            <a:ext cx="11129554" cy="640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51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FICHA DE COMPRENSIÓN 9</vt:lpstr>
      <vt:lpstr>Antes de la lectura:</vt:lpstr>
      <vt:lpstr>Leamos la noticia:</vt:lpstr>
      <vt:lpstr>Contesta: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2025-05-05T00:58:10Z</dcterms:created>
  <dcterms:modified xsi:type="dcterms:W3CDTF">2025-05-05T13:27:04Z</dcterms:modified>
</cp:coreProperties>
</file>