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39E42-51E0-DE55-E1D0-46092CF2B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5D4CC7-47F7-F737-2096-B1DAAD2A3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3C59AC-121A-7DB7-3045-79C31AE8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5C9524-91B4-7957-F41D-618D9BBB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BAAB6-F1C8-D235-0D6E-3EA08B2A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29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118D6-11CB-42B8-A012-39AAF5DB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12D982-E2AF-8E8B-CD0B-A3E7B2FBE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E6C5F8-ED45-1AB5-6760-557FDC288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A9D32-4F67-CDA7-38FB-C59D67EB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6E770-D38E-F041-616D-F0833F00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760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27BB55-C466-745C-3E7E-FA71F14C0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AC7FD8-4D1C-7CA2-93E1-DBC263E93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EF0F25-5013-5E69-99A2-1343C1F9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847CB-4596-9AFE-C93E-6DD6EC0D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A3CABE-BE3D-3B83-F547-BCB8E7A1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72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500791-AD4F-85C6-CD48-0DDEEA2D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BB489-9224-2DDF-D2FB-BC0E6768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787247-E704-1821-5A3A-13B8D77D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C46955-BB36-D762-E24C-920BBF5A8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F79180-85F3-2A81-A5AB-BCDA51B2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40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ABFAC-7650-52F0-DA5A-3A876997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066AD7-30E6-317A-020C-51CFB0DF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00AB33-EDD3-C56B-4194-53503004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EB3B5F-EE74-A682-D389-5AF019F3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D34F8-E3E5-D67D-2144-122AB550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32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86538-637E-E67F-24EF-1FB842E5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C99E7D-9D54-F3EC-26D6-60B15C64C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03911E-1F5D-B4FC-C904-BC8988F8D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5A8C03-3A82-B7F9-4009-0B224E30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CFB61D-9DD4-3CBF-F190-B3192A7E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8E58AA-0A9F-BF73-BB27-69E3D62B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9DB8C-4195-58FE-58C5-062F433D1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06CEED-A5F4-0C12-1EC9-53725ED80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59D19C-9603-C7FB-6AC1-23990B66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D569D4-E0C5-C5EE-67B4-D7F2CE714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9DE3D9-EC6C-7B8F-F45E-C1DE0181C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19AD3F-C938-8F2B-E1DC-193AA6F1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9A3BF9-EDFE-8FCA-4371-35374439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EF356D-2E72-D00F-EF20-2C7B86D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3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DC4CB-2AE1-1F81-C12D-37F08E61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952239-4C99-A86C-8ADD-B76AF525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173C00-8738-8841-BB4B-A6C1FF8E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F8882D-AEF4-6475-8F8E-257E2908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59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A8D7F7-0880-6492-50DE-A263D7B8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491F40-07EE-A18D-37E8-BC43C499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0798F6-B0AB-DE59-8D92-FE4C0B2F7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42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63810-40BC-89A0-C56B-A3907081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E968DD-7541-3B66-A39A-5D982AC83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381087-50AF-0388-061E-F4E17DBBA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C5E3A7-690A-6E32-1CFA-952C1F29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BB72EC-DAE5-1392-AC7B-96D3D222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10297C-5BD6-688C-8BA0-6FD2C5E8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500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9117C-B13F-5BB4-8563-BA84D7B6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10EE15-EDC8-5E54-B75B-4F1ED7832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BBCAC0-7BF9-C31E-6500-3213FD6A3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1B9B46-0D56-2C11-E3A9-889AE8A7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38FEAA-A5D7-7DD0-AC5F-CC5EF96C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BF2396-F14D-5C7F-5A32-A1501B13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35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D91D44-17BF-6EF3-ADE4-FD13CE32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864C4B-50A2-29F7-384C-54115ADB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FA41D-B501-F047-BB89-94D60375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FED6-C51C-4796-9FFA-2E1A9311B30F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5BDFF2-A92C-37F1-0B58-518849596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F3633-6BC7-F275-6219-CE3BF2AE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94EE-550D-44E0-9864-8FF8B7B229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52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EAA0-B4BE-A535-55AB-1D738B37E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RETROALIMENTACIÓN 2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81771-8D08-1DEE-DB18-017E5A5698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Retroalimento los objetivo  evaluados de la prueba</a:t>
            </a:r>
          </a:p>
          <a:p>
            <a:r>
              <a:rPr lang="es-MX" dirty="0"/>
              <a:t>2° básico</a:t>
            </a:r>
          </a:p>
          <a:p>
            <a:r>
              <a:rPr lang="es-MX" dirty="0"/>
              <a:t>25-04-2025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517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6783C-1CA2-C525-225B-474B789BC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0420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Observan un video del libro: “Fantasmas en la casa rodante”.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E96EE-FEC3-DEEB-55D6-C2A5A5539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2620" y="1415078"/>
            <a:ext cx="10027299" cy="4841098"/>
          </a:xfrm>
        </p:spPr>
        <p:txBody>
          <a:bodyPr>
            <a:normAutofit lnSpcReduction="10000"/>
          </a:bodyPr>
          <a:lstStyle/>
          <a:p>
            <a:r>
              <a:rPr lang="es-MX" sz="3200" dirty="0">
                <a:solidFill>
                  <a:srgbClr val="FF0000"/>
                </a:solidFill>
              </a:rPr>
              <a:t>En una hoja blanca, elaborarán un díptico con la historia vista en clases.</a:t>
            </a:r>
            <a:endParaRPr lang="es-MX" dirty="0"/>
          </a:p>
          <a:p>
            <a:r>
              <a:rPr lang="es-MX" sz="4000" b="1" dirty="0"/>
              <a:t>En la primera hoja del díptico escribirán el título del cuento y el autor.</a:t>
            </a:r>
          </a:p>
          <a:p>
            <a:r>
              <a:rPr lang="es-MX" sz="4000" b="1" dirty="0"/>
              <a:t>En las otras caras deberán escribir los personajes principales y sus características, el ambiente y la parte de la historia que más les gustó.  Todo debe ser complementado con dibujos.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1003503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92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2 </vt:lpstr>
      <vt:lpstr>Observan un video del libro: “Fantasmas en la casa rodante”.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2025-04-24T13:02:40Z</dcterms:created>
  <dcterms:modified xsi:type="dcterms:W3CDTF">2025-04-28T14:26:52Z</dcterms:modified>
</cp:coreProperties>
</file>