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A39E42-51E0-DE55-E1D0-46092CF2BE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35D4CC7-47F7-F737-2096-B1DAAD2A39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B3C59AC-121A-7DB7-3045-79C31AE84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FED6-C51C-4796-9FFA-2E1A9311B30F}" type="datetimeFigureOut">
              <a:rPr lang="es-CL" smtClean="0"/>
              <a:t>28-04-2025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65C9524-91B4-7957-F41D-618D9BBBD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FEBAAB6-F1C8-D235-0D6E-3EA08B2AE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994EE-550D-44E0-9864-8FF8B7B2296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7298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8118D6-11CB-42B8-A012-39AAF5DBF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B12D982-E2AF-8E8B-CD0B-A3E7B2FBE7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EE6C5F8-ED45-1AB5-6760-557FDC288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FED6-C51C-4796-9FFA-2E1A9311B30F}" type="datetimeFigureOut">
              <a:rPr lang="es-CL" smtClean="0"/>
              <a:t>28-04-2025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81A9D32-4F67-CDA7-38FB-C59D67EB9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36E770-D38E-F041-616D-F0833F004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994EE-550D-44E0-9864-8FF8B7B2296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67607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A27BB55-C466-745C-3E7E-FA71F14C01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FAC7FD8-4D1C-7CA2-93E1-DBC263E939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0EF0F25-5013-5E69-99A2-1343C1F9A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FED6-C51C-4796-9FFA-2E1A9311B30F}" type="datetimeFigureOut">
              <a:rPr lang="es-CL" smtClean="0"/>
              <a:t>28-04-2025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0A847CB-4596-9AFE-C93E-6DD6EC0DB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5A3CABE-BE3D-3B83-F547-BCB8E7A19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994EE-550D-44E0-9864-8FF8B7B2296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07720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500791-AD4F-85C6-CD48-0DDEEA2D3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FDBB489-9224-2DDF-D2FB-BC0E676802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787247-E704-1821-5A3A-13B8D77D6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FED6-C51C-4796-9FFA-2E1A9311B30F}" type="datetimeFigureOut">
              <a:rPr lang="es-CL" smtClean="0"/>
              <a:t>28-04-2025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C46955-BB36-D762-E24C-920BBF5A8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4F79180-85F3-2A81-A5AB-BCDA51B24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994EE-550D-44E0-9864-8FF8B7B2296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34403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5ABFAC-7650-52F0-DA5A-3A8769973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8066AD7-30E6-317A-020C-51CFB0DFD3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200AB33-EDD3-C56B-4194-535030040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FED6-C51C-4796-9FFA-2E1A9311B30F}" type="datetimeFigureOut">
              <a:rPr lang="es-CL" smtClean="0"/>
              <a:t>28-04-2025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7EB3B5F-EE74-A682-D389-5AF019F36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BFD34F8-E3E5-D67D-2144-122AB5501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994EE-550D-44E0-9864-8FF8B7B2296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85328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286538-637E-E67F-24EF-1FB842E5D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4C99E7D-9D54-F3EC-26D6-60B15C64C3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003911E-1F5D-B4FC-C904-BC8988F8D5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D5A8C03-3A82-B7F9-4009-0B224E302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FED6-C51C-4796-9FFA-2E1A9311B30F}" type="datetimeFigureOut">
              <a:rPr lang="es-CL" smtClean="0"/>
              <a:t>28-04-2025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ACFB61D-9DD4-3CBF-F190-B3192A7E7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28E58AA-0A9F-BF73-BB27-69E3D62B9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994EE-550D-44E0-9864-8FF8B7B2296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6653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F9DB8C-4195-58FE-58C5-062F433D1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B06CEED-A5F4-0C12-1EC9-53725ED80B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A59D19C-9603-C7FB-6AC1-23990B663B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FD569D4-E0C5-C5EE-67B4-D7F2CE7142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69DE3D9-EC6C-7B8F-F45E-C1DE0181CC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E19AD3F-C938-8F2B-E1DC-193AA6F1D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FED6-C51C-4796-9FFA-2E1A9311B30F}" type="datetimeFigureOut">
              <a:rPr lang="es-CL" smtClean="0"/>
              <a:t>28-04-2025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09A3BF9-EDFE-8FCA-4371-35374439E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3EF356D-2E72-D00F-EF20-2C7B86DE3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994EE-550D-44E0-9864-8FF8B7B2296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436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4DC4CB-2AE1-1F81-C12D-37F08E61B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F952239-4C99-A86C-8ADD-B76AF5250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FED6-C51C-4796-9FFA-2E1A9311B30F}" type="datetimeFigureOut">
              <a:rPr lang="es-CL" smtClean="0"/>
              <a:t>28-04-2025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4173C00-8738-8841-BB4B-A6C1FF8E1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2F8882D-AEF4-6475-8F8E-257E29086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994EE-550D-44E0-9864-8FF8B7B2296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7598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7A8D7F7-0880-6492-50DE-A263D7B8A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FED6-C51C-4796-9FFA-2E1A9311B30F}" type="datetimeFigureOut">
              <a:rPr lang="es-CL" smtClean="0"/>
              <a:t>28-04-2025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1491F40-07EE-A18D-37E8-BC43C4994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70798F6-B0AB-DE59-8D92-FE4C0B2F7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994EE-550D-44E0-9864-8FF8B7B2296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8428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963810-40BC-89A0-C56B-A39070816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E968DD-7541-3B66-A39A-5D982AC83F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2381087-50AF-0388-061E-F4E17DBBA4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BC5E3A7-690A-6E32-1CFA-952C1F29D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FED6-C51C-4796-9FFA-2E1A9311B30F}" type="datetimeFigureOut">
              <a:rPr lang="es-CL" smtClean="0"/>
              <a:t>28-04-2025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BBB72EC-DAE5-1392-AC7B-96D3D222A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310297C-5BD6-688C-8BA0-6FD2C5E89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994EE-550D-44E0-9864-8FF8B7B2296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2500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29117C-B13F-5BB4-8563-BA84D7B6E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B10EE15-EDC8-5E54-B75B-4F1ED7832E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8BBCAC0-7BF9-C31E-6500-3213FD6A3C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31B9B46-0D56-2C11-E3A9-889AE8A73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FED6-C51C-4796-9FFA-2E1A9311B30F}" type="datetimeFigureOut">
              <a:rPr lang="es-CL" smtClean="0"/>
              <a:t>28-04-2025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938FEAA-A5D7-7DD0-AC5F-CC5EF96C2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4BF2396-F14D-5C7F-5A32-A1501B13E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994EE-550D-44E0-9864-8FF8B7B2296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23357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AD91D44-17BF-6EF3-ADE4-FD13CE327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D864C4B-50A2-29F7-384C-54115ADB02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DEFA41D-B501-F047-BB89-94D60375EC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BFED6-C51C-4796-9FFA-2E1A9311B30F}" type="datetimeFigureOut">
              <a:rPr lang="es-CL" smtClean="0"/>
              <a:t>28-04-2025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45BDFF2-A92C-37F1-0B58-518849596E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A6F3633-6BC7-F275-6219-CE3BF2AECD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994EE-550D-44E0-9864-8FF8B7B2296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14525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2BEAA0-B4BE-A535-55AB-1D738B37E3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FICHA DE RETROALIMENTACIÓN 2 </a:t>
            </a:r>
            <a:endParaRPr lang="es-CL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4381771-8D08-1DEE-DB18-017E5A5698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Retroalimento los objetivo  evaluados de la prueba</a:t>
            </a:r>
          </a:p>
          <a:p>
            <a:r>
              <a:rPr lang="es-MX" dirty="0"/>
              <a:t>2° básico</a:t>
            </a:r>
          </a:p>
          <a:p>
            <a:r>
              <a:rPr lang="es-MX" dirty="0"/>
              <a:t>25-04-2025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05174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66783C-1CA2-C525-225B-474B789BC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750420" cy="1325563"/>
          </a:xfrm>
        </p:spPr>
        <p:txBody>
          <a:bodyPr>
            <a:normAutofit fontScale="90000"/>
          </a:bodyPr>
          <a:lstStyle/>
          <a:p>
            <a:r>
              <a:rPr lang="es-MX" dirty="0"/>
              <a:t>Observan un video del libro: “Fantasmas en la casa rodante”.</a:t>
            </a:r>
            <a:br>
              <a:rPr lang="es-MX" dirty="0"/>
            </a:b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1E96EE-FEC3-DEEB-55D6-C2A5A55398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2620" y="1415078"/>
            <a:ext cx="10027299" cy="4841098"/>
          </a:xfrm>
        </p:spPr>
        <p:txBody>
          <a:bodyPr>
            <a:normAutofit lnSpcReduction="10000"/>
          </a:bodyPr>
          <a:lstStyle/>
          <a:p>
            <a:r>
              <a:rPr lang="es-MX" sz="3200" dirty="0">
                <a:solidFill>
                  <a:srgbClr val="FF0000"/>
                </a:solidFill>
              </a:rPr>
              <a:t>En una hoja blanca, elaborarán un díptico con la historia vista en clases.</a:t>
            </a:r>
            <a:endParaRPr lang="es-MX" dirty="0"/>
          </a:p>
          <a:p>
            <a:r>
              <a:rPr lang="es-MX" sz="4000" b="1" dirty="0"/>
              <a:t>En la primera hoja del díptico escribirán el título del cuento y el autor.</a:t>
            </a:r>
          </a:p>
          <a:p>
            <a:r>
              <a:rPr lang="es-MX" sz="4000" b="1" dirty="0"/>
              <a:t>En las otras caras deberán escribir los personajes principales y sus características, el ambiente y la parte de la historia que más les gustó.  Todo debe ser complementado con dibujos.</a:t>
            </a:r>
            <a:endParaRPr lang="es-CL" sz="4000" b="1" dirty="0"/>
          </a:p>
        </p:txBody>
      </p:sp>
    </p:spTree>
    <p:extLst>
      <p:ext uri="{BB962C8B-B14F-4D97-AF65-F5344CB8AC3E}">
        <p14:creationId xmlns:p14="http://schemas.microsoft.com/office/powerpoint/2010/main" val="10035037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1597</TotalTime>
  <Words>92</Words>
  <Application>Microsoft Office PowerPoint</Application>
  <PresentationFormat>Panorámica</PresentationFormat>
  <Paragraphs>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FICHA DE RETROALIMENTACIÓN 2 </vt:lpstr>
      <vt:lpstr>Observan un video del libro: “Fantasmas en la casa rodante”.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2</cp:revision>
  <dcterms:created xsi:type="dcterms:W3CDTF">2025-04-24T13:02:40Z</dcterms:created>
  <dcterms:modified xsi:type="dcterms:W3CDTF">2025-04-28T14:26:52Z</dcterms:modified>
</cp:coreProperties>
</file>