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EC336-77B2-DA33-3DEE-30D2BB6EC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D21F8C-116E-7F55-5D1B-B6C0E9474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A31EB5-803F-CB9D-1D64-D8178FD8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7D338B-5DB5-907B-2930-5EB81F07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FC8D21-1F80-A77D-F856-F984C746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0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4DA7B-E6BF-CE99-AC2F-6159D92B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51673D-1C70-7AE0-CBF1-514FCFFA8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C2D6F-1A04-F2E9-C404-7BDBA3EE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4C7990-0FBB-8831-DA09-A98206C6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D76848-F09E-74EA-62A6-EFE44697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20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C6968C-4130-193C-DEC1-3C9C54727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BD2EC2-5ED3-AFF8-6529-E52DBF335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9A3B8C-8096-2D07-DA5A-5E4440DE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6372ED-9D78-789A-9362-AC05F4E7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AE1D6B-0C1F-513F-7F98-ADF029FF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69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2574F-25A8-FE6F-B294-07E1B044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9E9D1-8B16-A391-BAC9-5CDF8D1E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44DC6F-015E-002B-757B-13232EA7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04E44-7616-60BD-BD3F-978A3FB0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AD9056-9E41-843A-B521-3FB110BD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15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D13AC-A76B-FDB4-E743-A297AFD8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8E0EF9-9035-0A91-C220-E75AE5B4A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6FE04A-8AF4-1B34-D424-CE89EF6C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39BB99-3D11-060F-A339-EE1DA8FE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D211A-10D2-DD1B-92CE-BB0521EC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03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A3AC4-560E-E41C-3ADB-A9D3C327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AB9578-3EBC-5FD7-63EC-7A4F8ADAB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58E092-B077-1179-94D0-0A9BEE7E2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69CDFD-789B-9E88-E0E6-95102C2D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98BD7C-4BB5-FA00-F2CB-E8D7B446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503013-4C96-7279-F0F4-E1BA6EFE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98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566A5-1AF1-BC21-2013-D5CEFBBB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614C5D-58B8-0EB8-EE35-DE55EEF46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727996-E5B8-E9F6-11DB-99FE5DDA9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7BDB64-664D-81EB-A383-160B6EA68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99370B-A3BC-4CC6-F734-2CFEC25F8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7CABEF-800B-1F59-0ECE-BA92F826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1EBDB-A9B3-27DF-842A-CE03D6CF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2703814-94B5-C180-4663-A6F3F477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9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0C6CC-3803-AA60-4820-BDF432A2B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E0D046-EAAE-2275-D17E-1D03B911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2DD30E-105A-7A10-61B1-E961DAE9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37C1B3-8BAB-FC77-F035-91597F39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1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E3D715-5F87-EE20-7F5D-C86E401F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23F238-565E-7045-F59F-56C00C64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B95300-BBFD-8E2B-B1F7-AE8389F4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87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DAB6E-83C3-89B1-E329-E19E9A14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A5BF05-97BA-9BDA-432F-4275D93CF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68959F-18DA-68E6-09C9-F3B0BDE58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AC8010-98D6-933F-A17E-8BAAEEFA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C65A3C-A7B5-5B46-FDEA-F352320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30BAE2-9EA7-6339-3970-FEE00C23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06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65D8F-1669-B995-D092-A992F2ED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B2FD08-24CD-D3C1-121F-3FBCF2933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EA50EE-996D-31FF-DC95-B6C79F011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DBDCE7-544E-804F-8675-63CAEC1F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36B1DC-CC20-1D8B-4C4F-D38EF9FB0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FFDF25-AEA6-FBD8-E402-98C8F210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08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BC8449-F66E-AAEB-0834-05D42AEC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08187B-3A1C-99F7-71D0-1EE9018DD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BE2B81-4B15-C03F-8BB0-A0A5C6755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7C3B-AF36-45DA-A831-5ECE96D50E42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E48807-0EE1-DEA6-C2F2-62461C407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E2E18A-9C36-F903-FDE5-67908D71C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AC1BB-5F63-483F-A8A7-E58A41F3C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46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BEAA0-B4BE-A535-55AB-1D738B37E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RETROALIMENTACIÓN 2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81771-8D08-1DEE-DB18-017E5A569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Retroalimento los objetivo  evaluados de la prueba</a:t>
            </a:r>
          </a:p>
          <a:p>
            <a:r>
              <a:rPr lang="es-MX" dirty="0"/>
              <a:t>3° básico</a:t>
            </a:r>
          </a:p>
          <a:p>
            <a:r>
              <a:rPr lang="es-MX"/>
              <a:t>06-05-2025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517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6783C-1CA2-C525-225B-474B789B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0420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Observan un video del libro: “La historia de Manú”.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E96EE-FEC3-DEEB-55D6-C2A5A553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una hoja blanca, elaborarán un tríptico con la historia vista en clases.</a:t>
            </a:r>
          </a:p>
          <a:p>
            <a:endParaRPr lang="es-MX" dirty="0"/>
          </a:p>
          <a:p>
            <a:r>
              <a:rPr lang="es-MX" dirty="0"/>
              <a:t>En la primera hoja del tríptico escribirán el título del cuento y el autor.</a:t>
            </a:r>
          </a:p>
          <a:p>
            <a:endParaRPr lang="es-MX" dirty="0"/>
          </a:p>
          <a:p>
            <a:r>
              <a:rPr lang="es-MX" dirty="0"/>
              <a:t>En las otras caras deberán escribir información que ellos consideren importante o necesaria para contar la historia. Pueden complementar con dibujos y </a:t>
            </a:r>
            <a:r>
              <a:rPr lang="es-MX"/>
              <a:t>detalles decorativos.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3503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2</vt:lpstr>
      <vt:lpstr>Observan un video del libro: “La historia de Manú”.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2025-05-05T01:17:43Z</dcterms:created>
  <dcterms:modified xsi:type="dcterms:W3CDTF">2025-05-05T13:27:54Z</dcterms:modified>
</cp:coreProperties>
</file>