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6EC336-77B2-DA33-3DEE-30D2BB6ECF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5D21F8C-116E-7F55-5D1B-B6C0E94746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A31EB5-803F-CB9D-1D64-D8178FD85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7C3B-AF36-45DA-A831-5ECE96D50E42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7D338B-5DB5-907B-2930-5EB81F076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FC8D21-1F80-A77D-F856-F984C7468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AC1BB-5F63-483F-A8A7-E58A41F3C2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50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C4DA7B-E6BF-CE99-AC2F-6159D92B7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051673D-1C70-7AE0-CBF1-514FCFFA8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0C2D6F-1A04-F2E9-C404-7BDBA3EE3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7C3B-AF36-45DA-A831-5ECE96D50E42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4C7990-0FBB-8831-DA09-A98206C69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D76848-F09E-74EA-62A6-EFE44697F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AC1BB-5F63-483F-A8A7-E58A41F3C2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9203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C6968C-4130-193C-DEC1-3C9C54727D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0BD2EC2-5ED3-AFF8-6529-E52DBF335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9A3B8C-8096-2D07-DA5A-5E4440DE1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7C3B-AF36-45DA-A831-5ECE96D50E42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6372ED-9D78-789A-9362-AC05F4E7E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AE1D6B-0C1F-513F-7F98-ADF029FFF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AC1BB-5F63-483F-A8A7-E58A41F3C2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3697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32574F-25A8-FE6F-B294-07E1B0444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D9E9D1-8B16-A391-BAC9-5CDF8D1ED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44DC6F-015E-002B-757B-13232EA76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7C3B-AF36-45DA-A831-5ECE96D50E42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E04E44-7616-60BD-BD3F-978A3FB0B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AD9056-9E41-843A-B521-3FB110BDF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AC1BB-5F63-483F-A8A7-E58A41F3C2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3157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5D13AC-A76B-FDB4-E743-A297AFD8F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E8E0EF9-9035-0A91-C220-E75AE5B4A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6FE04A-8AF4-1B34-D424-CE89EF6C8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7C3B-AF36-45DA-A831-5ECE96D50E42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39BB99-3D11-060F-A339-EE1DA8FE3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6D211A-10D2-DD1B-92CE-BB0521ECB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AC1BB-5F63-483F-A8A7-E58A41F3C2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4034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2A3AC4-560E-E41C-3ADB-A9D3C3270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AB9578-3EBC-5FD7-63EC-7A4F8ADAB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958E092-B077-1179-94D0-0A9BEE7E28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69CDFD-789B-9E88-E0E6-95102C2D8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7C3B-AF36-45DA-A831-5ECE96D50E42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698BD7C-4BB5-FA00-F2CB-E8D7B4463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6503013-4C96-7279-F0F4-E1BA6EFE0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AC1BB-5F63-483F-A8A7-E58A41F3C2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5983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E566A5-1AF1-BC21-2013-D5CEFBBBB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614C5D-58B8-0EB8-EE35-DE55EEF46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3727996-E5B8-E9F6-11DB-99FE5DDA94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B7BDB64-664D-81EB-A383-160B6EA68B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599370B-A3BC-4CC6-F734-2CFEC25F8D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F7CABEF-800B-1F59-0ECE-BA92F8269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7C3B-AF36-45DA-A831-5ECE96D50E42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1EBDB-A9B3-27DF-842A-CE03D6CF6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2703814-94B5-C180-4663-A6F3F477C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AC1BB-5F63-483F-A8A7-E58A41F3C2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8960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70C6CC-3803-AA60-4820-BDF432A2B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7E0D046-EAAE-2275-D17E-1D03B9114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7C3B-AF36-45DA-A831-5ECE96D50E42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A2DD30E-105A-7A10-61B1-E961DAE90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337C1B3-8BAB-FC77-F035-91597F39A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AC1BB-5F63-483F-A8A7-E58A41F3C2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414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EE3D715-5F87-EE20-7F5D-C86E401F6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7C3B-AF36-45DA-A831-5ECE96D50E42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123F238-565E-7045-F59F-56C00C64D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2B95300-BBFD-8E2B-B1F7-AE8389F4C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AC1BB-5F63-483F-A8A7-E58A41F3C2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9878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2DAB6E-83C3-89B1-E329-E19E9A148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A5BF05-97BA-9BDA-432F-4275D93CF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868959F-18DA-68E6-09C9-F3B0BDE584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9AC8010-98D6-933F-A17E-8BAAEEFA4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7C3B-AF36-45DA-A831-5ECE96D50E42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7C65A3C-A7B5-5B46-FDEA-F352320C5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30BAE2-9EA7-6339-3970-FEE00C233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AC1BB-5F63-483F-A8A7-E58A41F3C2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5067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565D8F-1669-B995-D092-A992F2ED4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1B2FD08-24CD-D3C1-121F-3FBCF29338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2EA50EE-996D-31FF-DC95-B6C79F011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9DBDCE7-544E-804F-8675-63CAEC1F7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7C3B-AF36-45DA-A831-5ECE96D50E42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36B1DC-CC20-1D8B-4C4F-D38EF9FB0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FFDF25-AEA6-FBD8-E402-98C8F2109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AC1BB-5F63-483F-A8A7-E58A41F3C2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2089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7BC8449-F66E-AAEB-0834-05D42AECB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A08187B-3A1C-99F7-71D0-1EE9018DD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BE2B81-4B15-C03F-8BB0-A0A5C67552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C7C3B-AF36-45DA-A831-5ECE96D50E42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E48807-0EE1-DEA6-C2F2-62461C407E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E2E18A-9C36-F903-FDE5-67908D71CD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AC1BB-5F63-483F-A8A7-E58A41F3C2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646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2BEAA0-B4BE-A535-55AB-1D738B37E3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FICHA DE RETROALIMENTACIÓN 2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381771-8D08-1DEE-DB18-017E5A5698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Retroalimento los objetivo  evaluados de la prueba</a:t>
            </a:r>
          </a:p>
          <a:p>
            <a:r>
              <a:rPr lang="es-MX" dirty="0"/>
              <a:t>3° básico</a:t>
            </a:r>
          </a:p>
          <a:p>
            <a:r>
              <a:rPr lang="es-MX"/>
              <a:t>06-05-2025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05174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66783C-1CA2-C525-225B-474B789BC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50420" cy="1325563"/>
          </a:xfrm>
        </p:spPr>
        <p:txBody>
          <a:bodyPr>
            <a:normAutofit fontScale="90000"/>
          </a:bodyPr>
          <a:lstStyle/>
          <a:p>
            <a:r>
              <a:rPr lang="es-MX" dirty="0"/>
              <a:t>Observan un video del libro: “La historia de Manú”.</a:t>
            </a:r>
            <a:br>
              <a:rPr lang="es-MX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1E96EE-FEC3-DEEB-55D6-C2A5A5539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En una hoja blanca, elaborarán un tríptico con la historia vista en clases.</a:t>
            </a:r>
          </a:p>
          <a:p>
            <a:endParaRPr lang="es-MX" dirty="0"/>
          </a:p>
          <a:p>
            <a:r>
              <a:rPr lang="es-MX" dirty="0"/>
              <a:t>En la primera hoja del tríptico escribirán el título del cuento y el autor.</a:t>
            </a:r>
          </a:p>
          <a:p>
            <a:endParaRPr lang="es-MX" dirty="0"/>
          </a:p>
          <a:p>
            <a:r>
              <a:rPr lang="es-MX" dirty="0"/>
              <a:t>En las otras caras deberán escribir información que ellos consideren importante o necesaria para contar la historia. Pueden complementar con dibujos y </a:t>
            </a:r>
            <a:r>
              <a:rPr lang="es-MX"/>
              <a:t>detalles decorativos.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035037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FICHA DE RETROALIMENTACIÓN 2</vt:lpstr>
      <vt:lpstr>Observan un video del libro: “La historia de Manú”.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2025-05-05T01:17:43Z</dcterms:created>
  <dcterms:modified xsi:type="dcterms:W3CDTF">2025-05-05T13:27:54Z</dcterms:modified>
</cp:coreProperties>
</file>