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C4D4E0-1AE8-53F0-4726-AA4FC82B0A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A486A1-7261-E8F5-6D10-AA156A621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702560-5A70-C3CB-06AC-930C77724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A9FF-2EAF-4912-85AF-98CFC91B930E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FB4D48-9F0C-4B2D-BE05-46D679BF7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D87B2D-F5BF-DE8B-7581-A705446D9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F15C-B298-4E76-AA84-B7B036C80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799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E3F0F6-6C5A-45EA-C4E2-449ED2BB1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A11F84-7EB8-693E-E318-3BE4E5B30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C165AA-5E54-4ED9-F3E1-5E51471E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A9FF-2EAF-4912-85AF-98CFC91B930E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CB1628-720B-FB40-1E78-C3A9BFD2F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0B96EB-528B-FB45-9B06-8CF52E7E4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F15C-B298-4E76-AA84-B7B036C80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5036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1672F7-C3CC-CCC2-753D-CA0D782CA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21CFE4-584E-C0B9-AB97-11638B70D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FD0C7C-7661-E9FB-1D82-DB1125DCF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A9FF-2EAF-4912-85AF-98CFC91B930E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D25950-C67C-689C-6A27-3F3475C79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9C3D65-747B-C002-B587-8D5B846DA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F15C-B298-4E76-AA84-B7B036C80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591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8892E4-4A34-A309-F0AF-C1DCAE174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EF7BAC-ECDA-0B04-552B-86E7EA911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AF7CF5-9D1C-567B-ADF1-05937D2F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A9FF-2EAF-4912-85AF-98CFC91B930E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E0A748-3DE8-0A6C-5390-EF808E128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FC050D-1B5E-1769-70A6-8AABCB37C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F15C-B298-4E76-AA84-B7B036C80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99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44079-FD35-210E-9860-51E5B1F41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4ED036-9F5E-2928-CF61-6810C4F4D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F611A3-4098-392A-5EFE-6DFD8B9B4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A9FF-2EAF-4912-85AF-98CFC91B930E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D2DD8F-39A6-0F97-34FB-BCAF59941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92DC4D-78E9-07CD-EA22-76490E15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F15C-B298-4E76-AA84-B7B036C80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698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D3F576-9C68-98F5-5234-A47307BF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FBA18E-14D5-CE42-82D2-1C06BCF62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5BB3DE-CC0B-354C-43ED-C78E2353B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2EA3EF-13FE-4BC6-94CA-588F3D212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A9FF-2EAF-4912-85AF-98CFC91B930E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8CE0FE-58A9-2BF2-BB68-BD577F3C9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F65F57-0BAB-C870-79A2-E35CB8FB6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F15C-B298-4E76-AA84-B7B036C80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908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7FD9CC-A9FE-BB8C-C859-7A6A9993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6FC3EE-1C3A-2A7A-8DA0-505209375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641314-6B52-A937-BC42-626577064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FF24175-5E11-D0B4-C828-5F97469523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957AC40-0441-0018-4ACC-3D0BAF8B6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72CB61C-CD7C-A6C6-9541-8E1BBEFC0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A9FF-2EAF-4912-85AF-98CFC91B930E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B2E39BC-C3FA-1BA7-B1B8-DCE47EE19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B038E17-10E6-E17D-0517-0E28272BC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F15C-B298-4E76-AA84-B7B036C80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03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837D08-79C5-D4F8-F948-DEA31D7CF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75B875-F489-6A01-1FBF-3BF9F0CBB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A9FF-2EAF-4912-85AF-98CFC91B930E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C2D9933-28C3-FDC7-B2FC-8F8960E1B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7328D7-91D5-4645-6F83-5F89C25D4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F15C-B298-4E76-AA84-B7B036C80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791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C1FA41C-894F-5301-38B6-AD332D6E4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A9FF-2EAF-4912-85AF-98CFC91B930E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81893F9-7A7F-271E-76AF-008008EE5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6FB42FD-28C3-FE8C-3E0E-2643019B0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F15C-B298-4E76-AA84-B7B036C80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568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E3509-03B0-17E2-7BB0-C954406CD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676210-0738-EA73-8D91-D4DB03C7F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540593-B1D9-8A38-725B-1C88B5A23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08B29-DCF5-4385-CC61-C199325D0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A9FF-2EAF-4912-85AF-98CFC91B930E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1157CE-57C8-38B2-82E6-D976CE10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50ADF6-403D-0FE9-ED30-26DB66448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F15C-B298-4E76-AA84-B7B036C80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59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39C13-2BE4-D818-BB76-52B260C48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6D8229E-EF6B-3F4D-FE3B-FB9CA167A2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A604AE-2FB3-DC2C-1B2A-04AF199E3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D94863-C284-5E49-60F5-8CDE80916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A9FF-2EAF-4912-85AF-98CFC91B930E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1D89DC-9250-0DA7-1173-8BAF0B399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323212-4F4E-6594-1390-7F5BA79BD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F15C-B298-4E76-AA84-B7B036C80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429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B2665F6-2EB4-4849-E06C-8EA5DB57B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575D5E-7553-9790-31C5-D30400034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4BC75B-242B-619B-578B-AA55ACEA38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FA9FF-2EAF-4912-85AF-98CFC91B930E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410168-D33B-4588-0AFF-032C3D207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FFE340-C3D7-EDE1-E134-3A4401DD18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1F15C-B298-4E76-AA84-B7B036C80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769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BEAA0-B4BE-A535-55AB-1D738B37E3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FICHA DE RETROALIMENTACIÓN 2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381771-8D08-1DEE-DB18-017E5A5698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Retroalimento los objetivo  evaluados de la prueba</a:t>
            </a:r>
          </a:p>
          <a:p>
            <a:r>
              <a:rPr lang="es-MX" dirty="0"/>
              <a:t>4° básico</a:t>
            </a:r>
          </a:p>
          <a:p>
            <a:r>
              <a:rPr lang="es-MX" dirty="0"/>
              <a:t>29-04-2025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0517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6783C-1CA2-C525-225B-474B789BC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Observan el video del cuentos del libro:               "La tortuga gigante”</a:t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1E96EE-FEC3-DEEB-55D6-C2A5A553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una hoja blanca, elaborarán un díptico con uno de los cuentos vistos en clases.</a:t>
            </a:r>
          </a:p>
          <a:p>
            <a:endParaRPr lang="es-MX" dirty="0"/>
          </a:p>
          <a:p>
            <a:r>
              <a:rPr lang="es-MX" dirty="0"/>
              <a:t>En la primera hoja del díptico escribirán el título del cuento y el autor.</a:t>
            </a:r>
          </a:p>
          <a:p>
            <a:endParaRPr lang="es-MX" dirty="0"/>
          </a:p>
          <a:p>
            <a:r>
              <a:rPr lang="es-MX" dirty="0"/>
              <a:t>En las otras caras deberán escribir información que ellos consideren importante o necesaria para contar la historia.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035037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RETROALIMENTACIÓN 2</vt:lpstr>
      <vt:lpstr>Observan el video del cuentos del libro:               "La tortuga gigante”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2025-04-25T23:33:23Z</dcterms:created>
  <dcterms:modified xsi:type="dcterms:W3CDTF">2025-04-28T13:20:09Z</dcterms:modified>
</cp:coreProperties>
</file>