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BEAF8-C850-6B24-BBF3-408A15F40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EEECA4-0F5D-71A4-D6E7-C4DFF698B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C09B1-0802-9E54-FE60-47CBC224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91700-15B4-7601-5FEA-F68C582B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50168-5F48-A4B4-8989-A8A70F28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62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35DE8-AF43-E512-D1DD-2EE4C1A3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05355-F025-2B64-06F9-02BA89C3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5888B-A22B-9091-9CD2-EE158627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39775-347F-FF89-2F5F-FC53E110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D30A8-1953-34CF-479B-01B6B53B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4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A7E7BB-9C9B-7CA6-E575-D80449F02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E6A83A-151D-8E68-DD04-68F35ABD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AEBEBA-8D9E-931C-48A4-8732855A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76616F-ABDE-32FB-2F12-9713E93D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893C9-FF57-D15F-E7C4-42641B92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39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18AAB-D9BE-8268-F523-7620D54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40A3F-B3FB-4200-00A5-47D97E9B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22868-C0D2-A89E-7A78-C167C449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A9F136-65A2-C666-E386-60B6DA69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CE1B4-53E1-18B1-66B3-B37AE5B6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7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3208E-932D-6188-899A-1FE88B4B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4F6366-EFBC-70FB-9B95-5280AA5E5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BE4C4-286D-E12B-F563-6BE460A9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DC91A-8140-FF0D-77D3-BC8BED1C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6ECB4C-F222-001A-15B0-15E7E897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25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12D3-49CC-AEB5-E86A-AD84B16C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EBE1B-F37D-66E7-DBAB-5A99C9D01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38A8-86F4-8BF8-CFFB-22A40BCFB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61977-B216-A490-E2A2-1EB8E727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2834F-FC00-B180-FA6A-BFBE21B2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051D6-4EB4-169F-CFC0-877AC021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32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5417E-F0B9-A27B-1C4F-37D595B7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FEA8DA-E3D4-2C2E-D942-0DB0E8DC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B0707-676E-6F8A-7631-C0D9FF704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648240-BB96-6D20-CFEE-18BB2DC20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EA421-F7BC-C33C-4D4A-E73700B85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1933C5-E73E-1D08-6F74-B9C604D0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3128B-D2DD-C615-B25B-1CA40EFB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F85DF2-6F21-E976-2BAC-5DF179CF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3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AA160-AA90-A92E-78A3-5B5F561B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A6A943-505D-454A-F909-43EC36D1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B79EFE-5A42-0A42-21D4-55DF8670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92CE3C-3434-F3FD-B8D5-F0627672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9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CB166-DBFA-16A1-151B-22D116DB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D14729-7C9B-108E-55BD-3CAADC4B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C7FE23-0E14-2DDD-1376-B2EF33F0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64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AB09E-7A0E-2A2C-6F3A-2CAEDC98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6320D-B7FB-9BA7-2DC9-F416C0C9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06D75A-6714-E2A1-1E43-4CAAFE9D4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99CDE5-6336-DD36-B703-7660745A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2692D-ECBC-2A30-23B2-2313554D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57C3B-ECFE-C7DF-3BEF-5227DEF2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4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707D2-47E2-847F-8D4C-C472CD49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9E7DA0-018F-0F4A-8B34-F87B47ED7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72465-D457-BB6D-85AB-BC73B0CC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B98913-4808-C553-A9F1-F7C3E91A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8A9550-5839-BE48-222E-D778B730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85D122-5FF3-E188-C7A3-1F9894CB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8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172DB3-674D-278A-E9C7-6998AFAF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DCEC80-4ECA-52BE-2A19-351C33A7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14BEB-CC63-F9D1-BAC5-5EC7B6399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12F4-5609-4AD6-B021-74EF53A2CE9E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3E657-B65F-0774-6B05-CD5504EAC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7025C-672F-126B-8142-CD03A1E47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54AE-8E16-4DC6-ADB3-E2A146747A7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82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GUÍA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Repaso de objetivos</a:t>
            </a:r>
          </a:p>
          <a:p>
            <a:r>
              <a:rPr lang="es-CL" dirty="0"/>
              <a:t>4° básico</a:t>
            </a:r>
          </a:p>
          <a:p>
            <a:r>
              <a:rPr lang="es-CL"/>
              <a:t>23-04-2025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602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CL" dirty="0"/>
              <a:t>¿Recuerdan los pronombres personales?</a:t>
            </a:r>
            <a:br>
              <a:rPr lang="es-CL" dirty="0"/>
            </a:br>
            <a:r>
              <a:rPr lang="es-CL" dirty="0"/>
              <a:t>Completemos el cuadro…</a:t>
            </a:r>
          </a:p>
        </p:txBody>
      </p:sp>
      <p:pic>
        <p:nvPicPr>
          <p:cNvPr id="1026" name="Picture 2" descr="Gramática básica: ¿Qué son los pronombres?">
            <a:extLst>
              <a:ext uri="{FF2B5EF4-FFF2-40B4-BE49-F238E27FC236}">
                <a16:creationId xmlns:a16="http://schemas.microsoft.com/office/drawing/2014/main" id="{29559785-BD9B-91C0-61DC-95ADC26CC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15707" r="4596" b="8198"/>
          <a:stretch/>
        </p:blipFill>
        <p:spPr bwMode="auto">
          <a:xfrm>
            <a:off x="1660848" y="1781133"/>
            <a:ext cx="8966718" cy="4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2F7D65C-1135-75EC-DE4D-C36A8584731C}"/>
              </a:ext>
            </a:extLst>
          </p:cNvPr>
          <p:cNvSpPr/>
          <p:nvPr/>
        </p:nvSpPr>
        <p:spPr>
          <a:xfrm>
            <a:off x="4054764" y="3528291"/>
            <a:ext cx="697345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6CB5DA2-864C-20C4-6756-3646E526D1E8}"/>
              </a:ext>
            </a:extLst>
          </p:cNvPr>
          <p:cNvSpPr/>
          <p:nvPr/>
        </p:nvSpPr>
        <p:spPr>
          <a:xfrm>
            <a:off x="6315883" y="3223491"/>
            <a:ext cx="1181264" cy="12458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3CD122-420F-7966-2041-DDEEB6887D82}"/>
              </a:ext>
            </a:extLst>
          </p:cNvPr>
          <p:cNvSpPr/>
          <p:nvPr/>
        </p:nvSpPr>
        <p:spPr>
          <a:xfrm>
            <a:off x="8816512" y="3315242"/>
            <a:ext cx="1181264" cy="1065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56EEDF-49CD-023A-E304-F1AFDAC4182C}"/>
              </a:ext>
            </a:extLst>
          </p:cNvPr>
          <p:cNvSpPr/>
          <p:nvPr/>
        </p:nvSpPr>
        <p:spPr>
          <a:xfrm>
            <a:off x="3715752" y="4865913"/>
            <a:ext cx="1691338" cy="1019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64E7B9-7BC0-81E2-FC57-E26617304979}"/>
              </a:ext>
            </a:extLst>
          </p:cNvPr>
          <p:cNvSpPr/>
          <p:nvPr/>
        </p:nvSpPr>
        <p:spPr>
          <a:xfrm>
            <a:off x="6020413" y="4665849"/>
            <a:ext cx="1742655" cy="12458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3C341A-9DAA-4969-0494-889D8964E818}"/>
              </a:ext>
            </a:extLst>
          </p:cNvPr>
          <p:cNvSpPr/>
          <p:nvPr/>
        </p:nvSpPr>
        <p:spPr>
          <a:xfrm>
            <a:off x="8816512" y="4702415"/>
            <a:ext cx="1181264" cy="12458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321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3775" t="27172" r="34148" b="47310"/>
          <a:stretch/>
        </p:blipFill>
        <p:spPr bwMode="auto">
          <a:xfrm>
            <a:off x="-1" y="1299410"/>
            <a:ext cx="8673737" cy="5140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/>
          <a:srcRect l="41156" t="61070" r="34148" b="15014"/>
          <a:stretch/>
        </p:blipFill>
        <p:spPr bwMode="auto">
          <a:xfrm>
            <a:off x="9037961" y="5105273"/>
            <a:ext cx="2940680" cy="1582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2976C9-9CD4-1ACD-4466-F7DAC790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7" y="178067"/>
            <a:ext cx="11795760" cy="1121343"/>
          </a:xfrm>
        </p:spPr>
        <p:txBody>
          <a:bodyPr>
            <a:normAutofit fontScale="90000"/>
          </a:bodyPr>
          <a:lstStyle/>
          <a:p>
            <a:r>
              <a:rPr lang="es-CL" dirty="0"/>
              <a:t>Escribe 2 oraciones que incluyan 2 pronombres cada una.</a:t>
            </a:r>
          </a:p>
        </p:txBody>
      </p:sp>
    </p:spTree>
    <p:extLst>
      <p:ext uri="{BB962C8B-B14F-4D97-AF65-F5344CB8AC3E}">
        <p14:creationId xmlns:p14="http://schemas.microsoft.com/office/powerpoint/2010/main" val="216644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5F444-0933-A5A2-AEB7-3C989820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88" y="1111437"/>
            <a:ext cx="3069954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Lee el siguiente artículo: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07E20B-744B-8811-20A4-D4F1EA3F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42" y="0"/>
            <a:ext cx="8567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BA942-C9A3-C851-29B0-DD317591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04" y="351898"/>
            <a:ext cx="11401152" cy="5927878"/>
          </a:xfrm>
        </p:spPr>
        <p:txBody>
          <a:bodyPr/>
          <a:lstStyle/>
          <a:p>
            <a:r>
              <a:rPr lang="es-CL" sz="3200" b="1" dirty="0"/>
              <a:t>Luego de leer contesta las siguientes preguntas.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Según el texto ¿qué le pasa al ser humano cuando sonríe?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¿Qué mencionan las investigaciones respecto de la sonrisa de los animales?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¿Dónde se origina la risa?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¿Qué se pensaba de la sonrisa de los animales antes de las investigaciones?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¿Cuáles son las emociones que expresan los animales?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72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GUÍA 1</vt:lpstr>
      <vt:lpstr>¿Recuerdan los pronombres personales? Completemos el cuadro…</vt:lpstr>
      <vt:lpstr>Escribe 2 oraciones que incluyan 2 pronombres cada una.</vt:lpstr>
      <vt:lpstr>Lee el siguiente artículo: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2025-04-23T02:51:47Z</dcterms:created>
  <dcterms:modified xsi:type="dcterms:W3CDTF">2025-04-28T14:26:09Z</dcterms:modified>
</cp:coreProperties>
</file>