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66DF3-6D4C-8AB7-8161-AED2C4E2B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9081AD-4C0A-FB4F-3FC9-F736F61B7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1721A9-B0D5-A7E9-2A51-7A45757A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D00DFD-7C4D-4F42-6DB1-473236A0B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75180-5988-1411-DADA-D13A61B3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76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8B3AB-4123-FFFF-0296-DCCB66C80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B583DA-4F79-4753-EA60-BAD5F3E34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9F1C1A-7250-DA6D-1C2B-4775450A3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2E1B59-7399-6D30-3BF3-918702AEA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A1F08E-2ED1-E2D5-7568-15053D34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404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143096-5416-249F-943A-0F52ECB95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323F9A-5441-1547-CD72-26A041C80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2DB93-616B-7AEF-0CED-D9D5C1A58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CACA6F-5092-3F16-B85A-2460E31F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1BF610-0BC1-4D86-F264-0313909A1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731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3EF49-BEC5-09A0-FA55-3159A6374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E485F6-9E5C-EC63-146A-A6B51DD99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2A64AB-7149-7EB8-E847-6D0EBF147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3A2375-3682-9FA5-A2F3-17DE85F55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D08E2-E448-FE2A-A415-B3CA576A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FA969-9230-3DE0-21D0-58BB3C520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F12C9A-3A6F-3A90-4950-153091CCB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925482-DFA2-D28E-FFA4-B50A2719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C922E2-0F10-A6D2-406B-DB0D802F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F1F3C-276D-EFEB-E65D-85D1F708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11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FC6E0B-2BB1-50E2-0491-14C0DDCA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60D255-3EFB-66D2-E389-499CCBF3A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7DBF82-E06A-9ECA-C452-1C86DFC99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A3044B-C7D2-641D-FAC6-872DB8EFE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1324FA-D91B-F864-8C3B-B4A6F5491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F4556A-F0FB-3128-A6D7-58E60A49C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55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2E875-226B-87D4-D1F5-B599568F0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B24A1B-C706-E8E6-C635-85D7C8CCB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541E29-62C5-D71C-A096-B32CF70C7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8E1511-D095-E724-D47D-E64C200A4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798C6E-9A6B-0050-C64B-8959F4632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00ABD5-4BF1-19BD-8839-1084F043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52E67C-6958-B4A8-E597-A290C854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1D437B0-8065-64DA-FC4A-6B949B5A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110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31012-434D-92D5-1113-BC47045F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F8B1A9-F6E4-D74D-4987-C6F504BA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CD5DA5-AEB4-0B18-0B98-AE97D9C7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C2B9CDE-A41E-3570-7D5E-D520F896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401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EED6A4-4AAB-7C79-203E-47BA81E73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08335F-99C9-B9CB-3D2C-60E6B621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B477A1-22E8-4D06-DED8-686CB9EA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70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7AB89-8305-32BB-D78A-99D812B37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2738A-B968-A9C4-77D6-AA6094424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10D68B-8413-EC70-8F1A-12A972515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5087B3-B09C-875B-6548-6B8301B03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15E27-1457-CE40-6957-38EB6B33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E0EA76-D346-0F5F-4AEE-C40ACF823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469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06EE5-8F01-6A9F-FD02-58450F3AB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BC9A8F-485C-2208-6BB6-DB9538C5D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F425BF-14EF-EE4E-1DF2-A3553436B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7B829-1138-4AC6-264B-86C61A7F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31E0ED-59B9-DA9C-A680-3C64AE995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BAD74C-7919-AB4B-3862-6C7F13A9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0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6D5F25-AB27-BC89-F08A-AC1CF4DD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0E082F-141C-CD58-B045-037B79D81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9DAFD5-95F7-34F3-1F68-C5774AB9F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2B75B-CF71-40B1-8347-7D87ECC8BC90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93A953-7835-AEC3-66CF-515134D35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5A5929-0C07-F5D2-3E7E-021B3D25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0FBEC-E577-4200-B79B-0E60F71EDF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6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EC376-D411-0D89-0017-05EBAB384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1A265A-7C46-7AEF-4455-18006276E6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Creo una historieta: planifico y escribo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23-04-2025</a:t>
            </a:r>
          </a:p>
          <a:p>
            <a:r>
              <a:rPr lang="es-CL" dirty="0"/>
              <a:t>NOTA ACUMULATIVA</a:t>
            </a:r>
          </a:p>
        </p:txBody>
      </p:sp>
    </p:spTree>
    <p:extLst>
      <p:ext uri="{BB962C8B-B14F-4D97-AF65-F5344CB8AC3E}">
        <p14:creationId xmlns:p14="http://schemas.microsoft.com/office/powerpoint/2010/main" val="134315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AA7B7-0250-40CE-DBEE-A8294145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7" y="197174"/>
            <a:ext cx="11585511" cy="1325563"/>
          </a:xfrm>
        </p:spPr>
        <p:txBody>
          <a:bodyPr/>
          <a:lstStyle/>
          <a:p>
            <a:r>
              <a:rPr lang="es-CL" b="1" dirty="0"/>
              <a:t>Planifiquemos la creación de nuestra historieta: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95C7B-9998-F227-BE30-8651E750C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31" y="1424407"/>
            <a:ext cx="11086323" cy="498105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Tu historieta debe tener 6 viñetas.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Debes ocupar a lo menos 3 tipos de globos de textos.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Debes incluir 4 onomatopeyas.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/>
              <a:t>Contesta las siguientes preguntas:</a:t>
            </a:r>
          </a:p>
          <a:p>
            <a:pPr marL="0" indent="0">
              <a:buNone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¿De que se tratará la historieta?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¿Quiénes serán los personajes?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¿Dónde se desarrollará la historia?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será el título?</a:t>
            </a:r>
          </a:p>
        </p:txBody>
      </p:sp>
    </p:spTree>
    <p:extLst>
      <p:ext uri="{BB962C8B-B14F-4D97-AF65-F5344CB8AC3E}">
        <p14:creationId xmlns:p14="http://schemas.microsoft.com/office/powerpoint/2010/main" val="2225333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DBD28-4435-FD50-F9DC-C423822F2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48" y="159852"/>
            <a:ext cx="11604171" cy="1325563"/>
          </a:xfrm>
        </p:spPr>
        <p:txBody>
          <a:bodyPr>
            <a:normAutofit/>
          </a:bodyPr>
          <a:lstStyle/>
          <a:p>
            <a:r>
              <a:rPr lang="es-CL" dirty="0"/>
              <a:t>SEGÚN LA PLANIFICACIÓN DE LA CLASE ANTERIOR, DEBES COMENZAR A ESCRIBIR TU HISTORIETA: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BBC0A5-4F90-1EB0-22B0-B4DFDC51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706" y="1485415"/>
            <a:ext cx="11604170" cy="2349824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Lo harás primero en tu cuaderno, haciendo las 6 viñetas.</a:t>
            </a:r>
          </a:p>
          <a:p>
            <a:r>
              <a:rPr lang="es-CL" dirty="0"/>
              <a:t>Luego comenzarás a escribir, guiándote por las preguntas de tu planificación.</a:t>
            </a:r>
          </a:p>
          <a:p>
            <a:r>
              <a:rPr lang="es-CL" dirty="0"/>
              <a:t>Recuerda que debes incluir a lo menos 3 tipos de globos de texto y 4 onomatopeyas.</a:t>
            </a:r>
          </a:p>
          <a:p>
            <a:r>
              <a:rPr lang="es-CL" dirty="0"/>
              <a:t>La profesora deberá corregir tu historieta para hacerla sin errores en la hoja que se despondrá para ello.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10909A5-4B46-1190-CA0A-A68AAFCEAFD6}"/>
              </a:ext>
            </a:extLst>
          </p:cNvPr>
          <p:cNvGraphicFramePr>
            <a:graphicFrameLocks noGrp="1"/>
          </p:cNvGraphicFramePr>
          <p:nvPr/>
        </p:nvGraphicFramePr>
        <p:xfrm>
          <a:off x="1654109" y="3835239"/>
          <a:ext cx="8127999" cy="242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4233">
                  <a:extLst>
                    <a:ext uri="{9D8B030D-6E8A-4147-A177-3AD203B41FA5}">
                      <a16:colId xmlns:a16="http://schemas.microsoft.com/office/drawing/2014/main" val="3296274896"/>
                    </a:ext>
                  </a:extLst>
                </a:gridCol>
                <a:gridCol w="1031032">
                  <a:extLst>
                    <a:ext uri="{9D8B030D-6E8A-4147-A177-3AD203B41FA5}">
                      <a16:colId xmlns:a16="http://schemas.microsoft.com/office/drawing/2014/main" val="4264917677"/>
                    </a:ext>
                  </a:extLst>
                </a:gridCol>
                <a:gridCol w="782734">
                  <a:extLst>
                    <a:ext uri="{9D8B030D-6E8A-4147-A177-3AD203B41FA5}">
                      <a16:colId xmlns:a16="http://schemas.microsoft.com/office/drawing/2014/main" val="1257797924"/>
                    </a:ext>
                  </a:extLst>
                </a:gridCol>
              </a:tblGrid>
              <a:tr h="362625">
                <a:tc>
                  <a:txBody>
                    <a:bodyPr/>
                    <a:lstStyle/>
                    <a:p>
                      <a:r>
                        <a:rPr lang="es-CL" sz="1600" dirty="0"/>
                        <a:t>Indicadores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751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/>
                        <a:t>La historieta tiene 6 viñetas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258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/>
                        <a:t>Incluye a lo menos 3 tipos de globos de textos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20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/>
                        <a:t>Incluye a lo menos 4 onomatopeyas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0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/>
                        <a:t>Tiene un título coherente al texto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995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1600" dirty="0"/>
                        <a:t>La historia tiene un orden lógico y coherente, se entiende lo que se quiere relatar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94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379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204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Tema de Office</vt:lpstr>
      <vt:lpstr>TALLER DE PRODUCCIÓN DE TEXTO 2</vt:lpstr>
      <vt:lpstr>Planifiquemos la creación de nuestra historieta:</vt:lpstr>
      <vt:lpstr>SEGÚN LA PLANIFICACIÓN DE LA CLASE ANTERIOR, DEBES COMENZAR A ESCRIBIR TU HISTORIETA: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2025-04-23T02:40:22Z</dcterms:created>
  <dcterms:modified xsi:type="dcterms:W3CDTF">2025-04-28T14:27:11Z</dcterms:modified>
</cp:coreProperties>
</file>