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8830B-FF05-486A-3C81-43ABF44B1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96618A-F152-B71D-9A03-1714922CF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0D61DA-8958-B84F-A009-93143A0D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33410A-C4DA-2D99-DDE1-9070391CF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8D58BC-0F3B-FA27-E80A-91FFA360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40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7183D-8098-4A8F-8C80-C38D65F14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A5C9CF-7A4E-9BE4-D956-35555B116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B1DE7A-F8FD-38CC-747C-78CC76A4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B138B3-7321-B841-2E10-F1E0FBE2F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66E9E-8285-2AA1-D91A-4D976E668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795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E11739-F447-C78F-2162-5B337AA42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D8C775-386F-5503-C340-BD1745B6F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CB2A5C-6BD5-7217-9076-DC9C3918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B1FD06-FCCA-2D5F-B84B-7FFB0C32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4819FE-BF8A-842D-DD3D-E25767F9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29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9559C-2331-237C-C634-58507062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A42E9D-47F6-0B4E-6FBC-AD3D4AF59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DD5DEC-70EB-549E-A22E-BA48F991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17D42F-74B7-5ED1-9D2B-FD0C013E9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971F8B-C6BB-98CA-9E1B-1F728F74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95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0383DC-1F31-4763-0CA0-41749A1F8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825685-0F22-29C4-2411-341683386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F6B878-80CC-55F5-B4F8-9E77FF9FD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F78E7E-BD70-4DCD-3E8F-2BBB99AC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8B031-06D3-D26A-2F28-046DB847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30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A02A2-616A-60D3-8167-A48E9010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10E84-9E4B-2FE1-5CC5-153F4FE12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FA8A26-3641-1E84-6752-B4C660154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8D1FA5-61E0-C9E7-EBAB-4F136C34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DA6817-4198-6C86-9BF7-838C414EC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450444-C6CE-D9D8-4BA5-01729D72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57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F014E-37E3-ADBE-516D-711FBFB7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CA328E-CE76-8D74-D59B-F32075D93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C8AB72-585D-DDCC-3010-065B0045F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BF90B7-FD12-A73B-9E14-36CA7BECA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F30A06-CCB2-5D32-24F0-7C33B4FCCC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0E0A79-21EC-04A4-EE02-961F35F80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397B2B-6331-74DA-EE6A-6A4D8B7C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3175DC-B0E6-ABCA-37C5-EBB861F5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63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EB206-EF7A-3A9E-F207-65836E93C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9AEA2D-BCC7-3FC3-7FF3-E8A06A36A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78273A-49EA-21FD-518B-002FEC38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F3E4F0-9298-82A6-B539-A565252D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484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E52EB6-A7C4-B291-DA73-30965DB0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044587-EEFB-F2E0-DDBA-B097E279E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FECE41-B65D-6F4E-E89C-0AE3B3ADD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23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B101B-7960-8A17-1E37-95915080B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DF7BE-BFE7-1FD9-8373-016D8159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BB517B-941F-3937-F1E9-CB49633D1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4932B1-1FAF-3F96-333E-D8A4F4E6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B5F64E-2FD7-7CEB-D53D-D9361DBF2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FB074-86AB-A7A1-28FD-CCA5A6585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908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EDC77-02D3-DA04-4C0A-288219E5D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894718-3D51-E344-ABFF-42445E0D4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F98301-4944-50C4-C1E8-220C87542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38CC25-15FC-5497-686A-94BC6550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03397D-4F6E-375C-C963-805BA73DE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79016C-BE5E-77CF-7A64-6A12EED60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92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CA4144-422B-0EA4-34BA-4A12C4AA6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D1F0C1-4C88-82A3-A74D-BD65EC5D5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95DC4F-3F26-7F05-86A2-DF7DBF316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9BC7F-01E3-4E84-A293-160142AC8A17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C4865C-603F-EDEE-F09A-6E2F8CED6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AF492B-CD14-9383-1874-E46271BEF1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64CC-2B70-4C7F-B063-4554B77BB7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724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</a:t>
            </a:r>
            <a:r>
              <a:rPr lang="es-CL"/>
              <a:t>TEXTO 4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MI PROPIO POEMA</a:t>
            </a:r>
          </a:p>
          <a:p>
            <a:r>
              <a:rPr lang="es-CL" dirty="0"/>
              <a:t>2° BÁSICO</a:t>
            </a:r>
          </a:p>
          <a:p>
            <a:r>
              <a:rPr lang="es-CL" dirty="0"/>
              <a:t>16-05-2025</a:t>
            </a:r>
          </a:p>
        </p:txBody>
      </p:sp>
    </p:spTree>
    <p:extLst>
      <p:ext uri="{BB962C8B-B14F-4D97-AF65-F5344CB8AC3E}">
        <p14:creationId xmlns:p14="http://schemas.microsoft.com/office/powerpoint/2010/main" val="293744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23595"/>
          </a:xfrm>
        </p:spPr>
        <p:txBody>
          <a:bodyPr/>
          <a:lstStyle/>
          <a:p>
            <a:r>
              <a:rPr lang="es-CL" dirty="0"/>
              <a:t>Hoy vamos a escribir nuestro propio poema.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063" y="950413"/>
            <a:ext cx="10515600" cy="564633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Para hacerlo primero deberás decidir el sentimiento que vas a expresar y a quien le escribirás tu poema.</a:t>
            </a:r>
          </a:p>
          <a:p>
            <a:pPr marL="0" indent="0">
              <a:buNone/>
            </a:pPr>
            <a:r>
              <a:rPr lang="es-CL" dirty="0">
                <a:solidFill>
                  <a:srgbClr val="FF0000"/>
                </a:solidFill>
              </a:rPr>
              <a:t>¿Qué sentimiento voy a expresar?__________________________</a:t>
            </a:r>
          </a:p>
          <a:p>
            <a:pPr marL="0" indent="0">
              <a:buNone/>
            </a:pPr>
            <a:r>
              <a:rPr lang="es-CL" dirty="0">
                <a:solidFill>
                  <a:srgbClr val="FF0000"/>
                </a:solidFill>
              </a:rPr>
              <a:t>¿A quién se lo voy a escribir?______________________________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0" indent="0">
              <a:buNone/>
            </a:pPr>
            <a:r>
              <a:rPr lang="es-CL" dirty="0"/>
              <a:t>2. Luego al escribir tu poema debe ser de 2 estrofas de 4 versos cada uno, esto es 8 versos en total.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0" indent="0">
              <a:buNone/>
            </a:pPr>
            <a:r>
              <a:rPr lang="es-CL" dirty="0"/>
              <a:t>3.Debes crear el título y escribir tu nombre como autor.  Complementa con un dibujo.</a:t>
            </a:r>
          </a:p>
          <a:p>
            <a:endParaRPr lang="es-CL" dirty="0"/>
          </a:p>
          <a:p>
            <a:r>
              <a:rPr lang="es-CL" dirty="0"/>
              <a:t>Luego que la profesora revise tu poema en el cuaderno, te entregará una hoja para pasar </a:t>
            </a:r>
            <a:r>
              <a:rPr lang="es-CL"/>
              <a:t>en limpio.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1641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120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4</vt:lpstr>
      <vt:lpstr>Hoy vamos a escribir nuestro propio poema.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2025-05-16T03:26:39Z</dcterms:created>
  <dcterms:modified xsi:type="dcterms:W3CDTF">2025-05-16T18:41:46Z</dcterms:modified>
</cp:coreProperties>
</file>