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E8AB2-DCDB-8EE9-BCDA-6C97B69E6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7EF875-3ADB-FBEB-D88A-46C9B7FAD4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7451F-20A9-A80A-2326-5E5519102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62FE410-0405-8BD5-35A1-50BE803E0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ACF4AA-477D-B724-C781-3EDD39F9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648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23DD09-709F-9A1E-9DCE-8C34F0180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A63C49B-5AFD-6CE3-525E-F2A0BF6231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2D7A63-A8BC-D4FA-71D3-DF72D0163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182B125-96FB-6163-27D8-3510DE3D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6D57BC-3C62-DFC3-AD26-992E2362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400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DE3DDC-7A9B-DC4E-75EC-1B722BCE0E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48919C-9CEC-EA07-7364-D7F8BB348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A57642-FB8B-DB28-1ADA-461FC1176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985F05-F2D5-508A-C066-33FC53311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5787D2-40DD-4F36-DB57-3D4FE55C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136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3E9DC9-9847-0C9B-1865-FA449F0DA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04B6B4-FB33-9108-7423-234B9204B1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A78E92-720B-6BB7-0703-282B871ED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170F7CD-0540-67C5-444F-184FAF9F8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77854A-B4BD-33FC-A9A3-6F0746A3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606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9B861-8169-D156-6A09-28AAAD8DB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988681-3F82-4BAA-0CA9-D5A4F3236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03A981-FEC4-ED15-5AC7-A908FDE06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055272-FA26-AF6F-421F-ACCDDB042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A62817-F936-A0EE-FAD9-32B51019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816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1A2D3-9372-14A4-8A41-75AA2705A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389C7F-BAD5-A18F-9103-F95AA57399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7885537-9C7C-1ED0-1B32-DC170AA72A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BD5161-74A9-8C23-6D6D-03707B95B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8D440C-4310-5BD0-9AAC-2A82FC8C5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02A960-76F0-9CDD-45C8-AD49CCA7F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60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E598E-6993-D311-D523-D38ECFB93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A0840D-4603-3795-BA87-0B7DD34DEE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6CC0FE-D54A-EC11-DD92-177DD225C3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D47D964-AE49-3AE3-B4E3-C9A2D3E87F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C70DE25-9EC1-5681-7A36-4084C188B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8DC6BD4-3135-8DF6-078A-AFAA43F62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5D5850-A7EE-BBE2-B3D6-BD84AB845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BA99E48-D724-18A0-CD02-7F227FA5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510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E1A6F4-3536-DF5D-849E-B59E4F992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1AA46BE-A001-9249-048C-404C698A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480B51-AD4C-6107-470C-2763A8B5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821179-931E-FD24-4004-D3557A9DB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425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E17D654-AB54-DBA0-E15B-057B579D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F7869AC-30FE-1E5E-1D64-2EC38566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D6189F-6075-3392-C5D6-8B8ED285E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9291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3FC847-B78D-7DEA-FC18-F44EC8F94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BC4716-82FC-8915-8CC0-C86481E6C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B9019E-2858-51F7-EF91-59C0721DB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D84F024-F350-5102-D0A4-9AEAA2E43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056F1C-6EF7-415B-498B-A26AD722D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3FA17E-2594-F372-1E01-139B25168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458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2ECE3-F378-FBA6-8B56-682F13373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56019C2-8FA1-95EB-039E-74E97AD972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150020-88EA-7FA8-5574-BC6744193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3F2EC5B-204E-102A-E6A9-184226F51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5CD627-497C-090C-05F4-82E4EAFE1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1F9417E-ECA0-6872-A1DC-D8CDD2B2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17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5D1F6D8-2A31-094C-EF7C-0B8098B15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0BB29E-CB80-CC16-CD0C-0BCB2E70F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4F2A36-F238-F69C-999E-3BCE0E722F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ABE25-E5DF-474B-96F4-EB5E8CAD5A54}" type="datetimeFigureOut">
              <a:rPr lang="es-CL" smtClean="0"/>
              <a:t>28-04-2025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149F6A-1A71-743B-D22B-353EA42A3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6FDF03-6CCF-FC84-5328-884478888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37D5-2950-44FA-82D4-00D8CB10247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977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TRABAJO PRÁCTICO </a:t>
            </a:r>
            <a:r>
              <a:rPr lang="es-CL" dirty="0"/>
              <a:t>2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REFUERZO DEL LIBRO “Los cuentos de la selva”</a:t>
            </a:r>
          </a:p>
          <a:p>
            <a:r>
              <a:rPr lang="es-CL" dirty="0"/>
              <a:t>4° BÁSICO</a:t>
            </a:r>
          </a:p>
          <a:p>
            <a:r>
              <a:rPr lang="es-CL" dirty="0"/>
              <a:t>24-04-2025</a:t>
            </a:r>
          </a:p>
        </p:txBody>
      </p:sp>
    </p:spTree>
    <p:extLst>
      <p:ext uri="{BB962C8B-B14F-4D97-AF65-F5344CB8AC3E}">
        <p14:creationId xmlns:p14="http://schemas.microsoft.com/office/powerpoint/2010/main" val="843687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36091"/>
            <a:ext cx="12115800" cy="1325563"/>
          </a:xfrm>
        </p:spPr>
        <p:txBody>
          <a:bodyPr>
            <a:normAutofit/>
          </a:bodyPr>
          <a:lstStyle/>
          <a:p>
            <a:r>
              <a:rPr lang="es-CL" dirty="0"/>
              <a:t>Seleccionarás 4 cuentos del libro, “Cuentos de la Selva”.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8566" y="1331380"/>
            <a:ext cx="11875246" cy="5326011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Divide la hoja que te entregará la profesora y escribe una síntesis de los cuentos seleccionados.  Debes incluir el nombre del libro y el nombre del autor.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La tortuga gigante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Las medias de los flamencos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El loro pelado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La guerra de los yacarés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La gama ciega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La historia de los dos cachorros de coatí y los dos cachorros de hombre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El paso del </a:t>
            </a:r>
            <a:r>
              <a:rPr lang="es-CL" dirty="0" err="1"/>
              <a:t>yabebiri</a:t>
            </a:r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/>
              <a:t>La abeja haragana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5931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98</Words>
  <Application>Microsoft Office PowerPoint</Application>
  <PresentationFormat>Panorámica</PresentationFormat>
  <Paragraphs>15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TRABAJO PRÁCTICO 2</vt:lpstr>
      <vt:lpstr>Seleccionarás 4 cuentos del libro, “Cuentos de la Selva”.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2025-04-24T12:13:19Z</dcterms:created>
  <dcterms:modified xsi:type="dcterms:W3CDTF">2025-04-28T14:25:24Z</dcterms:modified>
</cp:coreProperties>
</file>