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9" r:id="rId4"/>
    <p:sldId id="261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76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05/05/2025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5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48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34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34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05/05/2025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272145"/>
          </a:xfrm>
        </p:spPr>
        <p:txBody>
          <a:bodyPr rtlCol="0"/>
          <a:lstStyle/>
          <a:p>
            <a:pPr rtl="0"/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¿JUGUEMOS A LEER?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PREKINDER.</a:t>
            </a:r>
          </a:p>
          <a:p>
            <a:pPr rtl="0"/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COLEGIO SAO PAULO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 logotipo de Nike se pagó en miles de dolares">
            <a:extLst>
              <a:ext uri="{FF2B5EF4-FFF2-40B4-BE49-F238E27FC236}">
                <a16:creationId xmlns:a16="http://schemas.microsoft.com/office/drawing/2014/main" id="{5CB70D5C-B29D-C3BA-2F68-9C8340B2F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33" y="900332"/>
            <a:ext cx="6284733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svelan que significa Nestlé y causa furor en Twitter">
            <a:extLst>
              <a:ext uri="{FF2B5EF4-FFF2-40B4-BE49-F238E27FC236}">
                <a16:creationId xmlns:a16="http://schemas.microsoft.com/office/drawing/2014/main" id="{0575581F-2FF3-DE31-3C3A-FD8420D3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91" y="731520"/>
            <a:ext cx="8059544" cy="47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Logo de Hot Wheels: la historia y el significado de logotipo, la marca y el  simbolo. | png, vector">
            <a:extLst>
              <a:ext uri="{FF2B5EF4-FFF2-40B4-BE49-F238E27FC236}">
                <a16:creationId xmlns:a16="http://schemas.microsoft.com/office/drawing/2014/main" id="{68ED26D3-320A-51A0-1D67-9ED1A782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80" y="422031"/>
            <a:ext cx="9061810" cy="51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B79078B-5D6A-B091-AE6E-D6ADA68D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58" y="844428"/>
            <a:ext cx="6977562" cy="43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una – De la tierra a la Luna, no hay como tú y Fruna">
            <a:extLst>
              <a:ext uri="{FF2B5EF4-FFF2-40B4-BE49-F238E27FC236}">
                <a16:creationId xmlns:a16="http://schemas.microsoft.com/office/drawing/2014/main" id="{9EC98284-D572-1D02-19C1-19E796DC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10" y="368690"/>
            <a:ext cx="6745842" cy="45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prole | Logopedia | Fandom">
            <a:extLst>
              <a:ext uri="{FF2B5EF4-FFF2-40B4-BE49-F238E27FC236}">
                <a16:creationId xmlns:a16="http://schemas.microsoft.com/office/drawing/2014/main" id="{A44E26BA-6610-8D7A-7140-3C0B19FE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28" y="718698"/>
            <a:ext cx="6383744" cy="40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DB6826-14C0-3A35-3B14-39C46999C20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Logo de Pum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9EFE885F-A6AD-628F-D5FA-39936459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41" y="1225347"/>
            <a:ext cx="6074142" cy="3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E868D2A-9AD7-77B1-9417-6C4CDD21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5" y="2083749"/>
            <a:ext cx="8412480" cy="21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sney Plus, un cambio en el icónico logo Disney - Gràffica">
            <a:extLst>
              <a:ext uri="{FF2B5EF4-FFF2-40B4-BE49-F238E27FC236}">
                <a16:creationId xmlns:a16="http://schemas.microsoft.com/office/drawing/2014/main" id="{3E0CB369-5BAA-96DC-4C7D-89807AEAA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14264" r="10172" b="13396"/>
          <a:stretch/>
        </p:blipFill>
        <p:spPr bwMode="auto">
          <a:xfrm>
            <a:off x="407962" y="956602"/>
            <a:ext cx="7104184" cy="38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LO | Nuestras Marcas | Nestlé">
            <a:extLst>
              <a:ext uri="{FF2B5EF4-FFF2-40B4-BE49-F238E27FC236}">
                <a16:creationId xmlns:a16="http://schemas.microsoft.com/office/drawing/2014/main" id="{05051D00-FD5E-032B-E751-5E8D70A3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93" y="329099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rtlCol="0" anchor="b">
            <a:normAutofit/>
          </a:bodyPr>
          <a:lstStyle/>
          <a:p>
            <a:pPr rtl="0"/>
            <a:r>
              <a:rPr lang="es-ES"/>
              <a:t>¿</a:t>
            </a:r>
            <a:r>
              <a:rPr lang="es-ES" sz="3600"/>
              <a:t>QUÉ ES UN LOGO?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2"/>
          </p:nvPr>
        </p:nvSpPr>
        <p:spPr>
          <a:xfrm>
            <a:off x="2208213" y="1744394"/>
            <a:ext cx="8806790" cy="4098241"/>
          </a:xfrm>
        </p:spPr>
        <p:txBody>
          <a:bodyPr rtlCol="0">
            <a:normAutofit/>
          </a:bodyPr>
          <a:lstStyle/>
          <a:p>
            <a:pPr rtl="0"/>
            <a:r>
              <a:rPr lang="es-ES" sz="3200">
                <a:latin typeface="Cambria" panose="02040503050406030204" pitchFamily="18" charset="0"/>
                <a:ea typeface="Cambria" panose="02040503050406030204" pitchFamily="18" charset="0"/>
              </a:rPr>
              <a:t>ES UN SIGNO QUE IDENTIFICA UN PRODUCTO, ESTÁ FORMADA POR PALABRAS Y DIBUJOS.</a:t>
            </a:r>
          </a:p>
          <a:p>
            <a:pPr rtl="0"/>
            <a:r>
              <a:rPr lang="es-ES" sz="3200">
                <a:latin typeface="Cambria" panose="02040503050406030204" pitchFamily="18" charset="0"/>
                <a:ea typeface="Cambria" panose="02040503050406030204" pitchFamily="18" charset="0"/>
              </a:rPr>
              <a:t>EJEMPLO:</a:t>
            </a:r>
          </a:p>
          <a:p>
            <a:pPr rtl="0"/>
            <a:endParaRPr lang="es-ES" dirty="0"/>
          </a:p>
        </p:txBody>
      </p:sp>
      <p:pic>
        <p:nvPicPr>
          <p:cNvPr id="1026" name="Picture 2" descr="Los 31 logos más creativos e inspiradores del mundo">
            <a:extLst>
              <a:ext uri="{FF2B5EF4-FFF2-40B4-BE49-F238E27FC236}">
                <a16:creationId xmlns:a16="http://schemas.microsoft.com/office/drawing/2014/main" id="{62FE8417-C830-C8DE-CD1C-F422B48B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8979" y="3270885"/>
            <a:ext cx="4572000" cy="257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oria (leche) | Logopedia | Fandom">
            <a:extLst>
              <a:ext uri="{FF2B5EF4-FFF2-40B4-BE49-F238E27FC236}">
                <a16:creationId xmlns:a16="http://schemas.microsoft.com/office/drawing/2014/main" id="{9154542B-BDEE-D9C2-C96B-E7096EFD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792" y="757582"/>
            <a:ext cx="4458740" cy="48132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255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26193A-E135-A573-B13C-A902079F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995" y="1055077"/>
            <a:ext cx="6175716" cy="886265"/>
          </a:xfrm>
        </p:spPr>
        <p:txBody>
          <a:bodyPr>
            <a:normAutofit/>
          </a:bodyPr>
          <a:lstStyle/>
          <a:p>
            <a:r>
              <a:rPr lang="es-CL" sz="4400" dirty="0">
                <a:latin typeface="Cambria" panose="02040503050406030204" pitchFamily="18" charset="0"/>
                <a:ea typeface="Cambria" panose="02040503050406030204" pitchFamily="18" charset="0"/>
              </a:rPr>
              <a:t>¡EXCELENTE TRABAJO!</a:t>
            </a:r>
          </a:p>
        </p:txBody>
      </p:sp>
      <p:pic>
        <p:nvPicPr>
          <p:cNvPr id="20482" name="Picture 2" descr="Emoticon Pulgar Arriba PNG transparente - StickPNG">
            <a:extLst>
              <a:ext uri="{FF2B5EF4-FFF2-40B4-BE49-F238E27FC236}">
                <a16:creationId xmlns:a16="http://schemas.microsoft.com/office/drawing/2014/main" id="{FBE99DDE-F8BA-84F0-9429-44B6AA8B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83" y="1237529"/>
            <a:ext cx="5038580" cy="50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ider - Lider added a new photo.">
            <a:extLst>
              <a:ext uri="{FF2B5EF4-FFF2-40B4-BE49-F238E27FC236}">
                <a16:creationId xmlns:a16="http://schemas.microsoft.com/office/drawing/2014/main" id="{B99684CB-8927-ACC9-EFD8-B6BECD079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3" b="34013"/>
          <a:stretch/>
        </p:blipFill>
        <p:spPr bwMode="auto">
          <a:xfrm>
            <a:off x="1478451" y="1533379"/>
            <a:ext cx="6629400" cy="2264900"/>
          </a:xfrm>
          <a:prstGeom prst="roundRect">
            <a:avLst>
              <a:gd name="adj" fmla="val 3725"/>
            </a:avLst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🥇 La evolución de los logos en el tiempo【Memoria social】">
            <a:extLst>
              <a:ext uri="{FF2B5EF4-FFF2-40B4-BE49-F238E27FC236}">
                <a16:creationId xmlns:a16="http://schemas.microsoft.com/office/drawing/2014/main" id="{1069F929-24E0-7556-A679-04FB51FA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1295984"/>
            <a:ext cx="5624081" cy="41618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7B77234-4A6F-8B4E-7B2E-5EBEB99F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01" y="161484"/>
            <a:ext cx="6042367" cy="60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E06E04D-8C01-3E81-7822-6E90CB76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9" y="1161904"/>
            <a:ext cx="5099539" cy="38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nta Isabel (supermercado) - Wikipedia, la enciclopedia libre">
            <a:extLst>
              <a:ext uri="{FF2B5EF4-FFF2-40B4-BE49-F238E27FC236}">
                <a16:creationId xmlns:a16="http://schemas.microsoft.com/office/drawing/2014/main" id="{192BAF16-D644-A638-87B4-1FCD4F0E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706901"/>
            <a:ext cx="5444197" cy="54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z y Pap/Otros | Logopedia | Fandom">
            <a:extLst>
              <a:ext uri="{FF2B5EF4-FFF2-40B4-BE49-F238E27FC236}">
                <a16:creationId xmlns:a16="http://schemas.microsoft.com/office/drawing/2014/main" id="{30B69E02-D865-162B-C212-036D77BD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68" y="646235"/>
            <a:ext cx="6551147" cy="47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931D0A6-F0DD-F01B-F9AD-313F97E3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09" y="1224333"/>
            <a:ext cx="8432849" cy="4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56</TotalTime>
  <Words>49</Words>
  <Application>Microsoft Office PowerPoint</Application>
  <PresentationFormat>Panorámica</PresentationFormat>
  <Paragraphs>18</Paragraphs>
  <Slides>21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Cambria</vt:lpstr>
      <vt:lpstr>Euphemia</vt:lpstr>
      <vt:lpstr>Wingdings</vt:lpstr>
      <vt:lpstr>Niños jugando 16x9</vt:lpstr>
      <vt:lpstr>¿JUGUEMOS A LEER?</vt:lpstr>
      <vt:lpstr>¿QUÉ ES UN LOGO?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¿JUGUEMOS A LEER?</dc:title>
  <dc:creator>camilacontreras.edu@gmail.com</dc:creator>
  <cp:lastModifiedBy>pablo espinosa perez</cp:lastModifiedBy>
  <cp:revision>1</cp:revision>
  <dcterms:created xsi:type="dcterms:W3CDTF">2022-06-20T06:36:29Z</dcterms:created>
  <dcterms:modified xsi:type="dcterms:W3CDTF">2025-05-05T14:54:38Z</dcterms:modified>
</cp:coreProperties>
</file>