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57" r:id="rId4"/>
    <p:sldId id="262" r:id="rId5"/>
    <p:sldId id="258" r:id="rId6"/>
    <p:sldId id="263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5/13/2025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5/13/2025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5/13/2025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0BD8F5-A255-63DD-F9F9-70C6962366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Fuentes de energía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265A44C-431F-4E40-E1B3-B58ED51E47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/>
              <a:t>Profesor : Doris Aravena</a:t>
            </a:r>
          </a:p>
          <a:p>
            <a:r>
              <a:rPr lang="es-MX" dirty="0"/>
              <a:t>Matemática común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84134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3CBE49-FEA8-D1F3-EADB-B179BDFCA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Energía eólica 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3C57EEF-BF6D-FBC7-3E47-CDCCAFD91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sz="4800" dirty="0"/>
              <a:t>¿Qué se entiende por energía Eólica?</a:t>
            </a:r>
            <a:endParaRPr lang="es-CL" sz="4800" dirty="0"/>
          </a:p>
        </p:txBody>
      </p:sp>
    </p:spTree>
    <p:extLst>
      <p:ext uri="{BB962C8B-B14F-4D97-AF65-F5344CB8AC3E}">
        <p14:creationId xmlns:p14="http://schemas.microsoft.com/office/powerpoint/2010/main" val="1465877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395311-FF64-4CF8-0C37-2C4AB030C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Energía eólica 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7458BA7-D6DB-F54E-CDA5-6D6C1692BD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800" dirty="0"/>
              <a:t>La energía eólica es la energía renovable que se obtiene del viento y se utiliza para generar electricidad.</a:t>
            </a:r>
          </a:p>
          <a:p>
            <a:r>
              <a:rPr lang="es-MX" sz="2800" dirty="0"/>
              <a:t>Funciona mediante aerogeneradores que convierten la energía cinética del viento en energía mecánica, la cual luego se transforma en energía eléctrica. </a:t>
            </a:r>
          </a:p>
          <a:p>
            <a:r>
              <a:rPr lang="es-CL" sz="2800" dirty="0"/>
              <a:t>El viento hace girar las palas de la turbina, que a su vez mueve un rotor conectado a un generador </a:t>
            </a:r>
          </a:p>
        </p:txBody>
      </p:sp>
    </p:spTree>
    <p:extLst>
      <p:ext uri="{BB962C8B-B14F-4D97-AF65-F5344CB8AC3E}">
        <p14:creationId xmlns:p14="http://schemas.microsoft.com/office/powerpoint/2010/main" val="1780465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744CBF-5AFD-4A3B-29C4-434D5B48E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Energía eólica 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C4976EC-296D-AAFC-4181-78E155E39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4400" dirty="0"/>
              <a:t>¿Qué se entiende del proceso de generar energía Eólica? </a:t>
            </a:r>
            <a:endParaRPr lang="es-CL" sz="4400" dirty="0"/>
          </a:p>
        </p:txBody>
      </p:sp>
    </p:spTree>
    <p:extLst>
      <p:ext uri="{BB962C8B-B14F-4D97-AF65-F5344CB8AC3E}">
        <p14:creationId xmlns:p14="http://schemas.microsoft.com/office/powerpoint/2010/main" val="359739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FD3E5F-0C91-ECBE-9735-E20C4E3AB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Proceso de energía eólica 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B387CBB-DE23-D8C9-E57D-85817B1595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El viento: el movimiento del aire, o viento, es la fuente de energía </a:t>
            </a:r>
          </a:p>
          <a:p>
            <a:r>
              <a:rPr lang="es-MX" dirty="0"/>
              <a:t>Rotor: las palas de la turbina, conectadas a un rotor, se mueven al ser golpeadas por el viento </a:t>
            </a:r>
          </a:p>
          <a:p>
            <a:r>
              <a:rPr lang="es-MX" dirty="0"/>
              <a:t>Generador: el rotor gira y, a través de un mecanismo, hace girar un alternador (generador) que convierte la energía mecánica en energía eléctrica </a:t>
            </a:r>
          </a:p>
          <a:p>
            <a:r>
              <a:rPr lang="es-MX" dirty="0"/>
              <a:t>Energía eléctrica: la electricidad generada se transporta a través de cables hasta la red de distribución </a:t>
            </a:r>
          </a:p>
          <a:p>
            <a:r>
              <a:rPr lang="es-MX" dirty="0"/>
              <a:t>En resumen, la energía eólica aprovecha la energía cinética del viento para generar electricidad, siendo una fuente de energía renovable y limpia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47165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BF541A-0CF7-831F-0D75-E5576735B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Energía eólica 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3003BB-D910-ADD1-76C9-7E3E0CC47D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4400" dirty="0"/>
              <a:t>¿Qué se entiende del proceso en relación al movimiento de las aspas y la velocidad del viento?   </a:t>
            </a:r>
            <a:endParaRPr lang="es-CL" sz="4400" dirty="0"/>
          </a:p>
        </p:txBody>
      </p:sp>
    </p:spTree>
    <p:extLst>
      <p:ext uri="{BB962C8B-B14F-4D97-AF65-F5344CB8AC3E}">
        <p14:creationId xmlns:p14="http://schemas.microsoft.com/office/powerpoint/2010/main" val="588480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3DC7EF-A392-B7C0-5637-B0783336A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Relación entre el movimiento de las aspas y la velocidad del viento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2D1859-F840-DC91-6FED-D873925E0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800" dirty="0"/>
              <a:t>La velocidad del viento determina la rapidez con que las aspas de un molino de viento giran. Cuanto mayor sea la velocidad del viento, mas rápido giraran las aspas </a:t>
            </a:r>
          </a:p>
          <a:p>
            <a:r>
              <a:rPr lang="es-MX" sz="2800" dirty="0"/>
              <a:t>La relación no es lineal, el molino generalmente no produce energía con vientos muy débiles y tiene un limite superior de velocidad del viento, donde las aspas se detienen para evitar daños </a:t>
            </a:r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3033645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120437-5AFF-E398-C6F6-0BA989E4C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Como se podría modelar la situación 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2793BE0-DE0D-42C1-6AD2-25A4ED8C89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4395018"/>
          </a:xfrm>
        </p:spPr>
        <p:txBody>
          <a:bodyPr>
            <a:normAutofit/>
          </a:bodyPr>
          <a:lstStyle/>
          <a:p>
            <a:r>
              <a:rPr lang="es-MX" dirty="0"/>
              <a:t>Para modelar la potencia generada por un aerogenerador en función de la velocidad del viento, se puede utilizar la siguiente formula:</a:t>
            </a:r>
          </a:p>
          <a:p>
            <a:endParaRPr lang="es-CL" dirty="0"/>
          </a:p>
          <a:p>
            <a:endParaRPr lang="es-CL" dirty="0"/>
          </a:p>
          <a:p>
            <a:r>
              <a:rPr lang="es-CL" dirty="0"/>
              <a:t>P = potencia generada en vatios</a:t>
            </a:r>
          </a:p>
          <a:p>
            <a:r>
              <a:rPr lang="el-GR" dirty="0">
                <a:latin typeface="Cambria" panose="02040503050406030204" pitchFamily="18" charset="0"/>
                <a:ea typeface="Cambria" panose="02040503050406030204" pitchFamily="18" charset="0"/>
              </a:rPr>
              <a:t>ρ</a:t>
            </a:r>
            <a:r>
              <a:rPr lang="es-MX" dirty="0">
                <a:latin typeface="Cambria" panose="02040503050406030204" pitchFamily="18" charset="0"/>
                <a:ea typeface="Cambria" panose="02040503050406030204" pitchFamily="18" charset="0"/>
              </a:rPr>
              <a:t>= es la densidad del aire en kilogramos por metro cubico </a:t>
            </a:r>
          </a:p>
          <a:p>
            <a:r>
              <a:rPr lang="es-MX" dirty="0">
                <a:latin typeface="Cambria" panose="02040503050406030204" pitchFamily="18" charset="0"/>
                <a:ea typeface="Cambria" panose="02040503050406030204" pitchFamily="18" charset="0"/>
              </a:rPr>
              <a:t>A = es el área barrida por el rotor en metros cuadrados </a:t>
            </a:r>
          </a:p>
          <a:p>
            <a:r>
              <a:rPr lang="es-MX" dirty="0">
                <a:latin typeface="Cambria" panose="02040503050406030204" pitchFamily="18" charset="0"/>
                <a:ea typeface="Cambria" panose="02040503050406030204" pitchFamily="18" charset="0"/>
              </a:rPr>
              <a:t>Cp = es el coeficiente de potencia </a:t>
            </a:r>
          </a:p>
          <a:p>
            <a:r>
              <a:rPr lang="es-MX" dirty="0">
                <a:latin typeface="Cambria" panose="02040503050406030204" pitchFamily="18" charset="0"/>
                <a:ea typeface="Cambria" panose="02040503050406030204" pitchFamily="18" charset="0"/>
              </a:rPr>
              <a:t>V = es la velocidad del viento en metros por segundo</a:t>
            </a:r>
            <a:endParaRPr lang="es-CL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99FFC4C-7D75-F225-FD20-1A188BA256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5338" y="3138447"/>
            <a:ext cx="2181529" cy="58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707719"/>
      </p:ext>
    </p:extLst>
  </p:cSld>
  <p:clrMapOvr>
    <a:masterClrMapping/>
  </p:clrMapOvr>
</p:sld>
</file>

<file path=ppt/theme/theme1.xml><?xml version="1.0" encoding="utf-8"?>
<a:theme xmlns:a="http://schemas.openxmlformats.org/drawingml/2006/main" name="Distintivo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TM10001106[[fn=Distintivo]]</Template>
  <TotalTime>38</TotalTime>
  <Words>382</Words>
  <Application>Microsoft Office PowerPoint</Application>
  <PresentationFormat>Panorámica</PresentationFormat>
  <Paragraphs>31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Cambria</vt:lpstr>
      <vt:lpstr>Gill Sans MT</vt:lpstr>
      <vt:lpstr>Impact</vt:lpstr>
      <vt:lpstr>Distintivo</vt:lpstr>
      <vt:lpstr>Fuentes de energía</vt:lpstr>
      <vt:lpstr>Energía eólica </vt:lpstr>
      <vt:lpstr>Energía eólica </vt:lpstr>
      <vt:lpstr>Energía eólica </vt:lpstr>
      <vt:lpstr>Proceso de energía eólica </vt:lpstr>
      <vt:lpstr>Energía eólica </vt:lpstr>
      <vt:lpstr>Relación entre el movimiento de las aspas y la velocidad del viento</vt:lpstr>
      <vt:lpstr>Como se podría modelar la situación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d.elenasmith@hotmail.com</dc:creator>
  <cp:lastModifiedBy>pablo espinosa perez</cp:lastModifiedBy>
  <cp:revision>2</cp:revision>
  <dcterms:created xsi:type="dcterms:W3CDTF">2025-05-13T18:52:32Z</dcterms:created>
  <dcterms:modified xsi:type="dcterms:W3CDTF">2025-05-13T21:50:59Z</dcterms:modified>
</cp:coreProperties>
</file>