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77" d="100"/>
          <a:sy n="77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22:02:48.17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30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68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85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247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1920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9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035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5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25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141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82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45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1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79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46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62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25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606" y="816465"/>
            <a:ext cx="3276600" cy="6677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Lo que necesito saber para mi evaluación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dirty="0">
                <a:solidFill>
                  <a:srgbClr val="0070C0"/>
                </a:solidFill>
              </a:rPr>
              <a:t>División: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Recuerda que al dividir repartes en partes iguales, la división también esta relacionada con su operación inversa que es la multiplicación.</a:t>
            </a:r>
          </a:p>
          <a:p>
            <a:r>
              <a:rPr lang="es-CL" dirty="0"/>
              <a:t> </a:t>
            </a: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1026" name="Picture 2" descr="Póster: Las partes de la división">
            <a:extLst>
              <a:ext uri="{FF2B5EF4-FFF2-40B4-BE49-F238E27FC236}">
                <a16:creationId xmlns:a16="http://schemas.microsoft.com/office/drawing/2014/main" id="{47ED2B4A-334A-E883-C98B-AB8C12C9B0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3" r="4667"/>
          <a:stretch/>
        </p:blipFill>
        <p:spPr bwMode="auto">
          <a:xfrm>
            <a:off x="6029960" y="2057400"/>
            <a:ext cx="481584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B60A3A06-3296-10CA-1BD2-6F944E2209D7}"/>
              </a:ext>
            </a:extLst>
          </p:cNvPr>
          <p:cNvSpPr/>
          <p:nvPr/>
        </p:nvSpPr>
        <p:spPr>
          <a:xfrm>
            <a:off x="6029960" y="2057400"/>
            <a:ext cx="4867434" cy="4000500"/>
          </a:xfrm>
          <a:prstGeom prst="rect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8" name="Picture 4" descr="MÉTODO ABN – Orienta">
            <a:extLst>
              <a:ext uri="{FF2B5EF4-FFF2-40B4-BE49-F238E27FC236}">
                <a16:creationId xmlns:a16="http://schemas.microsoft.com/office/drawing/2014/main" id="{C9F61087-D941-6E6A-D974-6AECDE10A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2057400"/>
            <a:ext cx="4030107" cy="25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dirty="0">
                <a:solidFill>
                  <a:srgbClr val="0070C0"/>
                </a:solidFill>
              </a:rPr>
              <a:t>Resolver operaciones combinadas con y sin paréntesis.</a:t>
            </a:r>
          </a:p>
          <a:p>
            <a:pPr algn="l"/>
            <a:r>
              <a:rPr lang="es-CL" b="1" i="0" u="none" strike="noStrike" dirty="0">
                <a:solidFill>
                  <a:srgbClr val="0070C0"/>
                </a:solidFill>
                <a:effectLst/>
              </a:rPr>
              <a:t>¿Qué son las operaciones combinadas?</a:t>
            </a:r>
          </a:p>
          <a:p>
            <a:pPr algn="l"/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Son aquellas en las que aparecen varias operaciones aritméticas para resolver: </a:t>
            </a:r>
            <a:r>
              <a:rPr lang="es-CL" dirty="0">
                <a:solidFill>
                  <a:srgbClr val="0070C0"/>
                </a:solidFill>
              </a:rPr>
              <a:t>adicion</a:t>
            </a:r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ar, </a:t>
            </a:r>
            <a:r>
              <a:rPr lang="es-CL" dirty="0">
                <a:solidFill>
                  <a:srgbClr val="0070C0"/>
                </a:solidFill>
              </a:rPr>
              <a:t>sustrae</a:t>
            </a:r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r, multiplicar y dividir.</a:t>
            </a:r>
          </a:p>
          <a:p>
            <a:pPr algn="l"/>
            <a:endParaRPr lang="es-CL" b="0" i="0" u="none" strike="noStrike" dirty="0">
              <a:solidFill>
                <a:srgbClr val="0070C0"/>
              </a:solidFill>
              <a:effectLst/>
            </a:endParaRPr>
          </a:p>
          <a:p>
            <a:pPr algn="l"/>
            <a:endParaRPr lang="es-CL" b="0" i="0" u="none" strike="noStrike" dirty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2056" name="Picture 8" descr="Operaciones combinadas | PPT">
            <a:extLst>
              <a:ext uri="{FF2B5EF4-FFF2-40B4-BE49-F238E27FC236}">
                <a16:creationId xmlns:a16="http://schemas.microsoft.com/office/drawing/2014/main" id="{A310E26F-A352-3394-BA43-B9D5A2B94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500" r="4250" b="9500"/>
          <a:stretch/>
        </p:blipFill>
        <p:spPr bwMode="auto">
          <a:xfrm>
            <a:off x="5608319" y="2228314"/>
            <a:ext cx="3368041" cy="2560320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ÉTODO ABN – Orienta">
            <a:extLst>
              <a:ext uri="{FF2B5EF4-FFF2-40B4-BE49-F238E27FC236}">
                <a16:creationId xmlns:a16="http://schemas.microsoft.com/office/drawing/2014/main" id="{30F5E6D1-5035-4B60-D27C-FF764023B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2352626"/>
            <a:ext cx="4265066" cy="273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14:cNvPr>
              <p14:cNvContentPartPr/>
              <p14:nvPr/>
            </p14:nvContentPartPr>
            <p14:xfrm>
              <a:off x="708720" y="-701400"/>
              <a:ext cx="360" cy="3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4400" y="-7057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074" name="Picture 2" descr="Operaciones combinadas - Fichas de matemáticas">
            <a:extLst>
              <a:ext uri="{FF2B5EF4-FFF2-40B4-BE49-F238E27FC236}">
                <a16:creationId xmlns:a16="http://schemas.microsoft.com/office/drawing/2014/main" id="{6EB72AA3-82C9-9C53-0156-8B8EBBF9F0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66"/>
          <a:stretch/>
        </p:blipFill>
        <p:spPr bwMode="auto">
          <a:xfrm>
            <a:off x="5541812" y="555840"/>
            <a:ext cx="3982468" cy="502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ÉTODO ABN – Orienta">
            <a:extLst>
              <a:ext uri="{FF2B5EF4-FFF2-40B4-BE49-F238E27FC236}">
                <a16:creationId xmlns:a16="http://schemas.microsoft.com/office/drawing/2014/main" id="{ACA3EF77-ECE1-8FE7-B0C6-469B91CD9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05" y="1394408"/>
            <a:ext cx="4594148" cy="294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1134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{DE69E0D6-E372-764B-96FF-AED741B89209}tf10001060</Template>
  <TotalTime>315</TotalTime>
  <Words>68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Faceta</vt:lpstr>
      <vt:lpstr>Lo que necesito saber para mi evaluación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12</cp:revision>
  <dcterms:created xsi:type="dcterms:W3CDTF">2023-03-28T18:47:13Z</dcterms:created>
  <dcterms:modified xsi:type="dcterms:W3CDTF">2025-05-15T15:46:23Z</dcterms:modified>
</cp:coreProperties>
</file>